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9" r:id="rId3"/>
    <p:sldId id="284" r:id="rId4"/>
    <p:sldId id="285" r:id="rId5"/>
    <p:sldId id="287" r:id="rId6"/>
    <p:sldId id="290" r:id="rId7"/>
    <p:sldId id="292" r:id="rId8"/>
    <p:sldId id="295" r:id="rId9"/>
    <p:sldId id="296" r:id="rId10"/>
    <p:sldId id="258" r:id="rId11"/>
    <p:sldId id="260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9" r:id="rId25"/>
    <p:sldId id="280" r:id="rId26"/>
    <p:sldId id="281" r:id="rId27"/>
    <p:sldId id="282" r:id="rId28"/>
    <p:sldId id="283" r:id="rId29"/>
    <p:sldId id="261" r:id="rId30"/>
    <p:sldId id="301" r:id="rId31"/>
    <p:sldId id="304" r:id="rId32"/>
    <p:sldId id="298" r:id="rId33"/>
    <p:sldId id="297" r:id="rId34"/>
    <p:sldId id="299" r:id="rId35"/>
    <p:sldId id="302" r:id="rId36"/>
    <p:sldId id="303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1" autoAdjust="0"/>
    <p:restoredTop sz="94660"/>
  </p:normalViewPr>
  <p:slideViewPr>
    <p:cSldViewPr>
      <p:cViewPr>
        <p:scale>
          <a:sx n="50" d="100"/>
          <a:sy n="50" d="100"/>
        </p:scale>
        <p:origin x="-1644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790C1-83B1-4C42-A946-AC24D4CAC511}" type="datetimeFigureOut">
              <a:rPr lang="it-IT" smtClean="0"/>
              <a:t>06/03/2017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6C0E8-21C9-4174-820B-CB14BC4E2B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732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itchFamily="34" charset="0"/>
            </a:endParaRPr>
          </a:p>
        </p:txBody>
      </p:sp>
      <p:sp>
        <p:nvSpPr>
          <p:cNvPr id="788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9C22DBA-A2ED-4C03-917C-064FC9EB5B0D}" type="slidenum">
              <a:rPr lang="en-US" altLang="it-IT" sz="1200" smtClean="0"/>
              <a:pPr/>
              <a:t>35</a:t>
            </a:fld>
            <a:endParaRPr lang="en-US" altLang="it-IT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itchFamily="34" charset="0"/>
            </a:endParaRPr>
          </a:p>
          <a:p>
            <a:endParaRPr lang="it-IT" altLang="it-IT" smtClean="0">
              <a:latin typeface="Arial" pitchFamily="34" charset="0"/>
            </a:endParaRPr>
          </a:p>
        </p:txBody>
      </p:sp>
      <p:sp>
        <p:nvSpPr>
          <p:cNvPr id="7987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4B3748F-EA6D-45DA-95F7-04300FBE71D0}" type="slidenum">
              <a:rPr lang="en-US" altLang="it-IT" sz="1200" smtClean="0"/>
              <a:pPr/>
              <a:t>36</a:t>
            </a:fld>
            <a:endParaRPr lang="en-US" altLang="it-IT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it-IT" dirty="0" smtClean="0"/>
              <a:t>Fare clic per modificare lo stile del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C5F08-44ED-4171-8D09-9329631CA718}" type="datetimeFigureOut">
              <a:rPr lang="it-IT" smtClean="0"/>
              <a:pPr/>
              <a:t>06/03/2017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9B69-DC65-43EF-90BE-5BBAB543ECF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CasellaDiTesto 5"/>
          <p:cNvSpPr txBox="1"/>
          <p:nvPr userDrawn="1"/>
        </p:nvSpPr>
        <p:spPr>
          <a:xfrm>
            <a:off x="467544" y="2060848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endParaRPr lang="it-IT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3"/>
          </p:nvPr>
        </p:nvSpPr>
        <p:spPr>
          <a:xfrm>
            <a:off x="71883" y="1916113"/>
            <a:ext cx="8964613" cy="4176712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3104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06/03/2017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tRxF0Nfenc" TargetMode="External"/><Relationship Id="rId2" Type="http://schemas.openxmlformats.org/officeDocument/2006/relationships/hyperlink" Target="https://www.youtube.com/watch?v=0OND4LgND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dge-cdn.net/video_905824?playerskin=37016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ocumenti\My Dropbox\Sara e Marina\e-SPres 3D\e-Spres3d\Materiale Elevator Pitch\Ferrari-599-GTO-2010_2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10000" y="1524000"/>
            <a:ext cx="49307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DavidDe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600" y="990600"/>
            <a:ext cx="3495675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Atlante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495800" y="685800"/>
            <a:ext cx="4267200" cy="59420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http://www.zr-giardinaggio.it/natura-blog/wp-content/uploads/2007/12/auto-in-pezzi-parti-esploso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-228600" y="533400"/>
            <a:ext cx="9520719" cy="6096000"/>
          </a:xfrm>
          <a:prstGeom prst="rect">
            <a:avLst/>
          </a:prstGeom>
          <a:noFill/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688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f/fb/X-ray_by_Wilhelm_R%C3%B6ntgen_of_Albert_von_K%C3%B6lliker%27s_hand_-_18960123-02.jpg/220px-X-ray_by_Wilhelm_R%C3%B6ntgen_of_Albert_von_K%C3%B6lliker%27s_hand_-_18960123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2616"/>
            <a:ext cx="4176464" cy="654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03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8/81/Ha1.jpg/310px-H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396250" cy="517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72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3" name="Picture 3" descr="acces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4114800" cy="520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964" name="Picture 4" descr="I~000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191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400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80" name="Rectangle 4"/>
          <p:cNvSpPr>
            <a:spLocks noChangeArrowheads="1"/>
          </p:cNvSpPr>
          <p:nvPr/>
        </p:nvSpPr>
        <p:spPr bwMode="auto">
          <a:xfrm>
            <a:off x="107950" y="3071813"/>
            <a:ext cx="8462963" cy="302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altLang="it-IT"/>
              <a:t>Charles T. Dotter, M.D., fathered interventional radiology on June 10, 1963 at the Czech Radiological Congress in Karlovy Vary.. He finished with an historic conclusion which laid a foundation for interventional radiology; </a:t>
            </a:r>
            <a:r>
              <a:rPr lang="en-US" altLang="it-IT" b="1"/>
              <a:t>"The angiographic catheter can be more than a tool for passive means for diagnostic observation; used with imagination it can become an important surgical instrument."</a:t>
            </a:r>
            <a:r>
              <a:rPr lang="en-US" altLang="it-IT"/>
              <a:t> A few months later, on January 16, 1964, Charles performed the first percutaneous transluminal angioplasty of a stenotic femoral artery (Milestone Cases, Case 01). </a:t>
            </a:r>
          </a:p>
          <a:p>
            <a:pPr algn="ctr"/>
            <a:r>
              <a:rPr lang="en-US" altLang="it-IT"/>
              <a:t>Those two days, June 10, 1963 and January 16, 1964 changed forever the directions of vascular radiology, the lives of all interventional radiologists and the lives of many, many patients. </a:t>
            </a:r>
          </a:p>
          <a:p>
            <a:pPr algn="ctr"/>
            <a:r>
              <a:rPr lang="en-US" altLang="it-IT"/>
              <a:t>Josef Rösch </a:t>
            </a:r>
          </a:p>
        </p:txBody>
      </p:sp>
      <p:pic>
        <p:nvPicPr>
          <p:cNvPr id="357381" name="Picture 5" descr="ctdo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73025"/>
            <a:ext cx="2655887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382" name="Picture 6" descr="pipe_and_wre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12713"/>
            <a:ext cx="3024188" cy="28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7383" name="Rectangle 7"/>
          <p:cNvSpPr>
            <a:spLocks noChangeArrowheads="1"/>
          </p:cNvSpPr>
          <p:nvPr/>
        </p:nvSpPr>
        <p:spPr bwMode="auto">
          <a:xfrm>
            <a:off x="3132138" y="1231900"/>
            <a:ext cx="28051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000" b="1"/>
              <a:t>CHARLES T. DOTTER</a:t>
            </a:r>
            <a:endParaRPr lang="it-IT" altLang="it-IT" sz="2000" b="1"/>
          </a:p>
        </p:txBody>
      </p:sp>
      <p:sp>
        <p:nvSpPr>
          <p:cNvPr id="357384" name="Rectangle 8"/>
          <p:cNvSpPr>
            <a:spLocks noChangeArrowheads="1"/>
          </p:cNvSpPr>
          <p:nvPr/>
        </p:nvSpPr>
        <p:spPr bwMode="auto">
          <a:xfrm>
            <a:off x="2987675" y="6318250"/>
            <a:ext cx="2921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altLang="it-IT" b="1" i="1"/>
              <a:t>Dotter Interventional Institute</a:t>
            </a:r>
          </a:p>
          <a:p>
            <a:pPr eaLnBrk="0" hangingPunct="0"/>
            <a:endParaRPr lang="en-US" altLang="it-IT" sz="24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57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mat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5029200" cy="30178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395" name="Picture 3" descr="pr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76600"/>
            <a:ext cx="5029200" cy="34337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474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 descr="1"/>
          <p:cNvPicPr>
            <a:picLocks noChangeAspect="1" noChangeArrowheads="1"/>
          </p:cNvPicPr>
          <p:nvPr/>
        </p:nvPicPr>
        <p:blipFill>
          <a:blip r:embed="rId2" cstate="print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7" b="17410"/>
          <a:stretch>
            <a:fillRect/>
          </a:stretch>
        </p:blipFill>
        <p:spPr bwMode="auto">
          <a:xfrm>
            <a:off x="179388" y="1557338"/>
            <a:ext cx="3311525" cy="51133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19" name="Picture 3" descr="pro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" b="3099"/>
          <a:stretch>
            <a:fillRect/>
          </a:stretch>
        </p:blipFill>
        <p:spPr bwMode="auto">
          <a:xfrm>
            <a:off x="3635375" y="2790825"/>
            <a:ext cx="5334000" cy="34464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420" name="Rectangle 4"/>
          <p:cNvSpPr>
            <a:spLocks noChangeArrowheads="1"/>
          </p:cNvSpPr>
          <p:nvPr/>
        </p:nvSpPr>
        <p:spPr bwMode="auto">
          <a:xfrm>
            <a:off x="574675" y="381000"/>
            <a:ext cx="79930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it-IT" altLang="it-IT" sz="3200" b="1"/>
              <a:t>Angiografia</a:t>
            </a:r>
          </a:p>
          <a:p>
            <a:pPr algn="ctr" eaLnBrk="0" hangingPunct="0"/>
            <a:r>
              <a:rPr lang="it-IT" altLang="it-IT" sz="2800" b="1" i="1"/>
              <a:t>Puntura percutanea secondo Seldinger</a:t>
            </a:r>
          </a:p>
        </p:txBody>
      </p:sp>
    </p:spTree>
    <p:extLst>
      <p:ext uri="{BB962C8B-B14F-4D97-AF65-F5344CB8AC3E}">
        <p14:creationId xmlns:p14="http://schemas.microsoft.com/office/powerpoint/2010/main" val="661865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 descr="mat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4354513" cy="2924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43" name="Picture 3" descr="mat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/>
          <a:stretch>
            <a:fillRect/>
          </a:stretch>
        </p:blipFill>
        <p:spPr bwMode="auto">
          <a:xfrm>
            <a:off x="152400" y="304800"/>
            <a:ext cx="4267200" cy="2924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44" name="Picture 4" descr="proc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"/>
          <a:stretch>
            <a:fillRect/>
          </a:stretch>
        </p:blipFill>
        <p:spPr bwMode="auto">
          <a:xfrm>
            <a:off x="2133600" y="3352800"/>
            <a:ext cx="4724400" cy="33258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802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mat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2400"/>
            <a:ext cx="5119687" cy="3495675"/>
          </a:xfrm>
          <a:prstGeom prst="rect">
            <a:avLst/>
          </a:prstGeom>
          <a:noFill/>
          <a:ln w="9525">
            <a:solidFill>
              <a:srgbClr val="FAF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67" name="Picture 3" descr="proc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7"/>
          <a:stretch>
            <a:fillRect/>
          </a:stretch>
        </p:blipFill>
        <p:spPr bwMode="auto">
          <a:xfrm>
            <a:off x="4100513" y="3133725"/>
            <a:ext cx="4967287" cy="3495675"/>
          </a:xfrm>
          <a:prstGeom prst="rect">
            <a:avLst/>
          </a:prstGeom>
          <a:noFill/>
          <a:ln w="9525">
            <a:solidFill>
              <a:srgbClr val="FAF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296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 descr="proc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2695" r="9325" b="2975"/>
          <a:stretch>
            <a:fillRect/>
          </a:stretch>
        </p:blipFill>
        <p:spPr bwMode="auto">
          <a:xfrm>
            <a:off x="3951288" y="457200"/>
            <a:ext cx="3821112" cy="5943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9491" name="Text Box 3"/>
          <p:cNvSpPr txBox="1">
            <a:spLocks noChangeArrowheads="1"/>
          </p:cNvSpPr>
          <p:nvPr/>
        </p:nvSpPr>
        <p:spPr bwMode="auto">
          <a:xfrm>
            <a:off x="533400" y="2925763"/>
            <a:ext cx="2895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it-IT" altLang="it-IT" sz="3200" b="1"/>
              <a:t>Guida</a:t>
            </a:r>
          </a:p>
          <a:p>
            <a:pPr eaLnBrk="0" hangingPunct="0">
              <a:spcBef>
                <a:spcPct val="50000"/>
              </a:spcBef>
            </a:pPr>
            <a:r>
              <a:rPr lang="it-IT" altLang="it-IT" sz="3200" b="1"/>
              <a:t>fluoroscopica</a:t>
            </a: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546828"/>
              </p:ext>
            </p:extLst>
          </p:nvPr>
        </p:nvGraphicFramePr>
        <p:xfrm>
          <a:off x="1835696" y="5013176"/>
          <a:ext cx="12969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Oggetto shell Packager" showAsIcon="1" r:id="rId4" imgW="1296360" imgH="456480" progId="Package">
                  <p:embed/>
                </p:oleObj>
              </mc:Choice>
              <mc:Fallback>
                <p:oleObj name="Oggetto shell Packager" showAsIcon="1" r:id="rId4" imgW="1296360" imgH="456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5696" y="5013176"/>
                        <a:ext cx="1296987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7636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4" name="Rectangle 4"/>
          <p:cNvSpPr>
            <a:spLocks noChangeArrowheads="1"/>
          </p:cNvSpPr>
          <p:nvPr/>
        </p:nvSpPr>
        <p:spPr bwMode="auto">
          <a:xfrm>
            <a:off x="250825" y="3441700"/>
            <a:ext cx="85693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it-IT" sz="1400" b="1">
                <a:latin typeface="Arial" pitchFamily="34" charset="0"/>
              </a:rPr>
              <a:t>Andreas Gruentzig, a young German physician working at University Hospital in Zurich, Switzerland, began toying with the idea of adding a balloon to the Dotter catheters. He started fashioning prototypes in his own kitchen, searching for a viable material and design. In 1975 he developed a double-lumen catheter fitted with a polyvinylchloride balloon that would set in motion a revolution in medicine. </a:t>
            </a:r>
            <a:br>
              <a:rPr lang="en-US" altLang="it-IT" sz="1400" b="1">
                <a:latin typeface="Arial" pitchFamily="34" charset="0"/>
              </a:rPr>
            </a:br>
            <a:r>
              <a:rPr lang="en-US" altLang="it-IT" sz="1400" b="1">
                <a:latin typeface="Arial" pitchFamily="34" charset="0"/>
              </a:rPr>
              <a:t> In September 1977, in Zurich Switzerland, Gruentzig performed the first coronary angioplasty on an awake human. Now, a year later, when he presented the results of his first four angioplasty cases to the 1977 AHA meeting, the audience burst into applause, acknowledging his breakthrough with a standing ovation. </a:t>
            </a:r>
            <a:br>
              <a:rPr lang="en-US" altLang="it-IT" sz="1400" b="1">
                <a:latin typeface="Arial" pitchFamily="34" charset="0"/>
              </a:rPr>
            </a:br>
            <a:endParaRPr lang="en-US" altLang="it-IT" sz="1400" b="1">
              <a:latin typeface="Arial" pitchFamily="34" charset="0"/>
            </a:endParaRPr>
          </a:p>
        </p:txBody>
      </p:sp>
      <p:pic>
        <p:nvPicPr>
          <p:cNvPr id="358405" name="Picture 5" descr="Gruentzig's Poster Exhibit at 1976 A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2150" y="2843213"/>
            <a:ext cx="133350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06" name="Picture 6" descr="ag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21844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3851275" y="981075"/>
            <a:ext cx="353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/>
              <a:t>ANDREAS GRUENTZIG</a:t>
            </a:r>
            <a:endParaRPr lang="it-IT" altLang="it-IT" sz="2400" b="1"/>
          </a:p>
        </p:txBody>
      </p:sp>
    </p:spTree>
    <p:extLst>
      <p:ext uri="{BB962C8B-B14F-4D97-AF65-F5344CB8AC3E}">
        <p14:creationId xmlns:p14="http://schemas.microsoft.com/office/powerpoint/2010/main" val="64065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052513"/>
            <a:ext cx="491648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1" name="Picture 11" descr="https://encrypted-tbn0.gstatic.com/images?q=tbn:ANd9GcR3Y2PUsXCWeYe2hiGTCknNRnk7qLBqNQ1DYReyuLmQmK9mwKJ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46163"/>
            <a:ext cx="6653212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881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946" name="Object 2"/>
          <p:cNvGraphicFramePr>
            <a:graphicFrameLocks noChangeAspect="1"/>
          </p:cNvGraphicFramePr>
          <p:nvPr/>
        </p:nvGraphicFramePr>
        <p:xfrm>
          <a:off x="2100263" y="2133600"/>
          <a:ext cx="4443412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Photo Editor Photo" r:id="rId3" imgW="5668166" imgH="4048690" progId="MSPhotoEd.3">
                  <p:embed/>
                </p:oleObj>
              </mc:Choice>
              <mc:Fallback>
                <p:oleObj name="Photo Editor Photo" r:id="rId3" imgW="5668166" imgH="40486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0263" y="2133600"/>
                        <a:ext cx="4443412" cy="404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947" name="Line 3"/>
          <p:cNvSpPr>
            <a:spLocks noChangeShapeType="1"/>
          </p:cNvSpPr>
          <p:nvPr/>
        </p:nvSpPr>
        <p:spPr bwMode="auto">
          <a:xfrm flipV="1">
            <a:off x="5989638" y="2743200"/>
            <a:ext cx="941387" cy="914400"/>
          </a:xfrm>
          <a:prstGeom prst="line">
            <a:avLst/>
          </a:prstGeom>
          <a:noFill/>
          <a:ln w="15875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8948" name="Text Box 4"/>
          <p:cNvSpPr txBox="1">
            <a:spLocks noChangeArrowheads="1"/>
          </p:cNvSpPr>
          <p:nvPr/>
        </p:nvSpPr>
        <p:spPr bwMode="auto">
          <a:xfrm>
            <a:off x="5838825" y="2327275"/>
            <a:ext cx="2189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BE" altLang="it-IT" sz="2400">
                <a:solidFill>
                  <a:schemeClr val="bg1"/>
                </a:solidFill>
                <a:latin typeface="Times New Roman" pitchFamily="18" charset="0"/>
              </a:rPr>
              <a:t>Smal</a:t>
            </a:r>
            <a:r>
              <a:rPr lang="fr-BE" altLang="it-IT" sz="2400">
                <a:latin typeface="Times New Roman" pitchFamily="18" charset="0"/>
              </a:rPr>
              <a:t>l Shoulders</a:t>
            </a:r>
            <a:endParaRPr lang="en-US" altLang="it-IT" sz="2400">
              <a:latin typeface="Times New Roman" pitchFamily="18" charset="0"/>
            </a:endParaRPr>
          </a:p>
        </p:txBody>
      </p:sp>
      <p:sp>
        <p:nvSpPr>
          <p:cNvPr id="338949" name="Line 5"/>
          <p:cNvSpPr>
            <a:spLocks noChangeShapeType="1"/>
          </p:cNvSpPr>
          <p:nvPr/>
        </p:nvSpPr>
        <p:spPr bwMode="auto">
          <a:xfrm>
            <a:off x="4999038" y="4191000"/>
            <a:ext cx="808037" cy="990600"/>
          </a:xfrm>
          <a:prstGeom prst="line">
            <a:avLst/>
          </a:prstGeom>
          <a:noFill/>
          <a:ln w="15875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8950" name="Text Box 6"/>
          <p:cNvSpPr txBox="1">
            <a:spLocks noChangeArrowheads="1"/>
          </p:cNvSpPr>
          <p:nvPr/>
        </p:nvSpPr>
        <p:spPr bwMode="auto">
          <a:xfrm>
            <a:off x="5294313" y="5105400"/>
            <a:ext cx="16652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BE" altLang="it-IT" sz="2400">
                <a:solidFill>
                  <a:schemeClr val="bg1"/>
                </a:solidFill>
                <a:latin typeface="Times New Roman" pitchFamily="18" charset="0"/>
              </a:rPr>
              <a:t>Transpar</a:t>
            </a:r>
            <a:r>
              <a:rPr lang="fr-BE" altLang="it-IT" sz="2400">
                <a:latin typeface="Times New Roman" pitchFamily="18" charset="0"/>
              </a:rPr>
              <a:t>ent</a:t>
            </a:r>
          </a:p>
          <a:p>
            <a:pPr algn="ctr"/>
            <a:r>
              <a:rPr lang="fr-BE" altLang="it-IT" sz="2400">
                <a:latin typeface="Times New Roman" pitchFamily="18" charset="0"/>
              </a:rPr>
              <a:t> </a:t>
            </a:r>
            <a:r>
              <a:rPr lang="fr-BE" altLang="it-IT" sz="2400">
                <a:solidFill>
                  <a:schemeClr val="bg1"/>
                </a:solidFill>
                <a:latin typeface="Times New Roman" pitchFamily="18" charset="0"/>
              </a:rPr>
              <a:t>Inner-Bo</a:t>
            </a:r>
            <a:r>
              <a:rPr lang="fr-BE" altLang="it-IT" sz="2400">
                <a:latin typeface="Times New Roman" pitchFamily="18" charset="0"/>
              </a:rPr>
              <a:t>dy</a:t>
            </a:r>
            <a:endParaRPr lang="en-US" altLang="it-IT" sz="2400">
              <a:latin typeface="Times New Roman" pitchFamily="18" charset="0"/>
            </a:endParaRPr>
          </a:p>
        </p:txBody>
      </p:sp>
      <p:sp>
        <p:nvSpPr>
          <p:cNvPr id="338951" name="Line 7"/>
          <p:cNvSpPr>
            <a:spLocks noChangeShapeType="1"/>
          </p:cNvSpPr>
          <p:nvPr/>
        </p:nvSpPr>
        <p:spPr bwMode="auto">
          <a:xfrm flipH="1">
            <a:off x="3475038" y="4267200"/>
            <a:ext cx="336550" cy="914400"/>
          </a:xfrm>
          <a:prstGeom prst="line">
            <a:avLst/>
          </a:prstGeom>
          <a:noFill/>
          <a:ln w="15875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8952" name="Text Box 8"/>
          <p:cNvSpPr txBox="1">
            <a:spLocks noChangeArrowheads="1"/>
          </p:cNvSpPr>
          <p:nvPr/>
        </p:nvSpPr>
        <p:spPr bwMode="auto">
          <a:xfrm>
            <a:off x="2330450" y="5222875"/>
            <a:ext cx="19446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BE" altLang="it-IT" sz="2400">
                <a:solidFill>
                  <a:schemeClr val="bg1"/>
                </a:solidFill>
                <a:latin typeface="Times New Roman" pitchFamily="18" charset="0"/>
              </a:rPr>
              <a:t>Gold </a:t>
            </a:r>
          </a:p>
          <a:p>
            <a:pPr algn="ctr"/>
            <a:r>
              <a:rPr lang="fr-BE" altLang="it-IT" sz="2400">
                <a:solidFill>
                  <a:schemeClr val="bg1"/>
                </a:solidFill>
                <a:latin typeface="Times New Roman" pitchFamily="18" charset="0"/>
              </a:rPr>
              <a:t>Marker-Bands</a:t>
            </a:r>
            <a:endParaRPr lang="en-US" altLang="it-IT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38953" name="Rectangle 9"/>
          <p:cNvSpPr>
            <a:spLocks noChangeArrowheads="1"/>
          </p:cNvSpPr>
          <p:nvPr/>
        </p:nvSpPr>
        <p:spPr bwMode="auto">
          <a:xfrm>
            <a:off x="2500313" y="577850"/>
            <a:ext cx="480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99FF"/>
                    </a:gs>
                    <a:gs pos="100000">
                      <a:srgbClr val="99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3806097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it-IT" sz="3600" b="1">
                <a:latin typeface="Arial" pitchFamily="34" charset="0"/>
              </a:rPr>
              <a:t>Catetere a palloncino</a:t>
            </a:r>
            <a:endParaRPr lang="it-IT" altLang="it-IT" sz="3600" b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810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6228" name="Object 4"/>
          <p:cNvGraphicFramePr>
            <a:graphicFrameLocks noChangeAspect="1"/>
          </p:cNvGraphicFramePr>
          <p:nvPr/>
        </p:nvGraphicFramePr>
        <p:xfrm>
          <a:off x="4175125" y="-1323975"/>
          <a:ext cx="16094075" cy="809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Immagine bitmap" r:id="rId3" imgW="11228571" imgH="5649114" progId="Paint.Picture">
                  <p:embed/>
                </p:oleObj>
              </mc:Choice>
              <mc:Fallback>
                <p:oleObj name="Immagine bitmap" r:id="rId3" imgW="11228571" imgH="56491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25" y="-1323975"/>
                        <a:ext cx="16094075" cy="809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62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87350"/>
            <a:ext cx="4627563" cy="705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73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7250" name="Object 2"/>
          <p:cNvGraphicFramePr>
            <a:graphicFrameLocks/>
          </p:cNvGraphicFramePr>
          <p:nvPr/>
        </p:nvGraphicFramePr>
        <p:xfrm>
          <a:off x="3929063" y="3276600"/>
          <a:ext cx="49022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Immagine bitmap" r:id="rId3" imgW="2609829" imgH="1180824" progId="Paint.Picture">
                  <p:embed/>
                </p:oleObj>
              </mc:Choice>
              <mc:Fallback>
                <p:oleObj name="Immagine bitmap" r:id="rId3" imgW="2609829" imgH="1180824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63" y="3276600"/>
                        <a:ext cx="4902200" cy="1270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7251" name="Picture 3" descr="artery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2356" b="7709"/>
          <a:stretch>
            <a:fillRect/>
          </a:stretch>
        </p:blipFill>
        <p:spPr bwMode="auto">
          <a:xfrm>
            <a:off x="271463" y="4495800"/>
            <a:ext cx="4902200" cy="2070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7252" name="Group 4"/>
          <p:cNvGrpSpPr>
            <a:grpSpLocks/>
          </p:cNvGrpSpPr>
          <p:nvPr/>
        </p:nvGrpSpPr>
        <p:grpSpPr bwMode="auto">
          <a:xfrm>
            <a:off x="203200" y="304800"/>
            <a:ext cx="8382000" cy="3128963"/>
            <a:chOff x="128" y="192"/>
            <a:chExt cx="5280" cy="1971"/>
          </a:xfrm>
        </p:grpSpPr>
        <p:sp>
          <p:nvSpPr>
            <p:cNvPr id="437253" name="Rectangle 5"/>
            <p:cNvSpPr>
              <a:spLocks noChangeArrowheads="1"/>
            </p:cNvSpPr>
            <p:nvPr/>
          </p:nvSpPr>
          <p:spPr bwMode="auto">
            <a:xfrm>
              <a:off x="432" y="192"/>
              <a:ext cx="497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defRPr sz="3800">
                  <a:solidFill>
                    <a:schemeClr val="tx2"/>
                  </a:solidFill>
                  <a:latin typeface="Arial Unicode MS" pitchFamily="34" charset="-128"/>
                </a:defRPr>
              </a:lvl1pPr>
              <a:lvl2pPr>
                <a:defRPr sz="3800">
                  <a:solidFill>
                    <a:schemeClr val="tx2"/>
                  </a:solidFill>
                  <a:latin typeface="Arial Unicode MS" pitchFamily="34" charset="-128"/>
                </a:defRPr>
              </a:lvl2pPr>
              <a:lvl3pPr>
                <a:defRPr sz="3800">
                  <a:solidFill>
                    <a:schemeClr val="tx2"/>
                  </a:solidFill>
                  <a:latin typeface="Arial Unicode MS" pitchFamily="34" charset="-128"/>
                </a:defRPr>
              </a:lvl3pPr>
              <a:lvl4pPr>
                <a:defRPr sz="3800">
                  <a:solidFill>
                    <a:schemeClr val="tx2"/>
                  </a:solidFill>
                  <a:latin typeface="Arial Unicode MS" pitchFamily="34" charset="-128"/>
                </a:defRPr>
              </a:lvl4pPr>
              <a:lvl5pPr>
                <a:defRPr sz="3800">
                  <a:solidFill>
                    <a:schemeClr val="tx2"/>
                  </a:solidFill>
                  <a:latin typeface="Arial Unicode MS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2"/>
                  </a:solidFill>
                  <a:latin typeface="Arial Unicode MS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2"/>
                  </a:solidFill>
                  <a:latin typeface="Arial Unicode MS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2"/>
                  </a:solidFill>
                  <a:latin typeface="Arial Unicode MS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3800">
                  <a:solidFill>
                    <a:schemeClr val="tx2"/>
                  </a:solidFill>
                  <a:latin typeface="Arial Unicode MS" pitchFamily="34" charset="-128"/>
                </a:defRPr>
              </a:lvl9pPr>
            </a:lstStyle>
            <a:p>
              <a:endParaRPr lang="it-IT" altLang="it-IT" sz="3000" b="1">
                <a:solidFill>
                  <a:srgbClr val="FFFF00"/>
                </a:solidFill>
                <a:latin typeface="Arial" pitchFamily="34" charset="0"/>
              </a:endParaRPr>
            </a:p>
          </p:txBody>
        </p:sp>
        <p:pic>
          <p:nvPicPr>
            <p:cNvPr id="437254" name="Picture 6" descr="Artery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5" r="46" b="8351"/>
            <a:stretch>
              <a:fillRect/>
            </a:stretch>
          </p:blipFill>
          <p:spPr bwMode="auto">
            <a:xfrm>
              <a:off x="128" y="768"/>
              <a:ext cx="3072" cy="139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7255" name="Rectangle 7"/>
          <p:cNvSpPr>
            <a:spLocks noChangeArrowheads="1"/>
          </p:cNvSpPr>
          <p:nvPr/>
        </p:nvSpPr>
        <p:spPr bwMode="auto">
          <a:xfrm>
            <a:off x="1692275" y="304800"/>
            <a:ext cx="610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99FF"/>
                    </a:gs>
                    <a:gs pos="100000">
                      <a:srgbClr val="99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3806097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it-IT" sz="3600" b="1">
                <a:latin typeface="Arial" pitchFamily="34" charset="0"/>
              </a:rPr>
              <a:t>PTA: meccanismo d’azione</a:t>
            </a:r>
            <a:endParaRPr lang="it-IT" altLang="it-IT" sz="3600" b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695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7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7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7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7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7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7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 descr="Ste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057400"/>
            <a:ext cx="8399462" cy="2833688"/>
          </a:xfrm>
          <a:prstGeom prst="rect">
            <a:avLst/>
          </a:prstGeom>
          <a:noFill/>
          <a:ln w="9525">
            <a:solidFill>
              <a:srgbClr val="FAF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875" name="Rectangle 3"/>
          <p:cNvSpPr>
            <a:spLocks noChangeArrowheads="1"/>
          </p:cNvSpPr>
          <p:nvPr/>
        </p:nvSpPr>
        <p:spPr bwMode="auto">
          <a:xfrm>
            <a:off x="2100263" y="501650"/>
            <a:ext cx="610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99FF"/>
                    </a:gs>
                    <a:gs pos="100000">
                      <a:srgbClr val="9999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3806097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it-IT" sz="3600" b="1">
                <a:latin typeface="Arial" pitchFamily="34" charset="0"/>
              </a:rPr>
              <a:t>PTA: meccanismo d’azione</a:t>
            </a:r>
            <a:endParaRPr lang="it-IT" altLang="it-IT" sz="3600" b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40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7858" name="Object 2"/>
          <p:cNvGraphicFramePr>
            <a:graphicFrameLocks noChangeAspect="1"/>
          </p:cNvGraphicFramePr>
          <p:nvPr/>
        </p:nvGraphicFramePr>
        <p:xfrm>
          <a:off x="0" y="1196975"/>
          <a:ext cx="9144000" cy="459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Immagine bitmap" r:id="rId3" imgW="11228571" imgH="5649114" progId="Paint.Picture">
                  <p:embed/>
                </p:oleObj>
              </mc:Choice>
              <mc:Fallback>
                <p:oleObj name="Immagine bitmap" r:id="rId3" imgW="11228571" imgH="56491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96975"/>
                        <a:ext cx="9144000" cy="459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8588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82" name="Object 2"/>
          <p:cNvGraphicFramePr>
            <a:graphicFrameLocks noChangeAspect="1"/>
          </p:cNvGraphicFramePr>
          <p:nvPr/>
        </p:nvGraphicFramePr>
        <p:xfrm>
          <a:off x="827088" y="633413"/>
          <a:ext cx="3238500" cy="559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Immagine bitmap" r:id="rId3" imgW="3238952" imgH="5590476" progId="Paint.Picture">
                  <p:embed/>
                </p:oleObj>
              </mc:Choice>
              <mc:Fallback>
                <p:oleObj name="Immagine bitmap" r:id="rId3" imgW="3238952" imgH="559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633413"/>
                        <a:ext cx="3238500" cy="559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883" name="Object 3"/>
          <p:cNvGraphicFramePr>
            <a:graphicFrameLocks noChangeAspect="1"/>
          </p:cNvGraphicFramePr>
          <p:nvPr/>
        </p:nvGraphicFramePr>
        <p:xfrm>
          <a:off x="5435600" y="671513"/>
          <a:ext cx="3171825" cy="55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Immagine bitmap" r:id="rId5" imgW="3172268" imgH="5514286" progId="Paint.Picture">
                  <p:embed/>
                </p:oleObj>
              </mc:Choice>
              <mc:Fallback>
                <p:oleObj name="Immagine bitmap" r:id="rId5" imgW="3172268" imgH="55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671513"/>
                        <a:ext cx="3171825" cy="551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2231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906" name="Object 2"/>
          <p:cNvGraphicFramePr>
            <a:graphicFrameLocks noChangeAspect="1"/>
          </p:cNvGraphicFramePr>
          <p:nvPr/>
        </p:nvGraphicFramePr>
        <p:xfrm>
          <a:off x="611188" y="158750"/>
          <a:ext cx="8064500" cy="642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Immagine bitmap" r:id="rId3" imgW="6954221" imgH="5544324" progId="Paint.Picture">
                  <p:embed/>
                </p:oleObj>
              </mc:Choice>
              <mc:Fallback>
                <p:oleObj name="Immagine bitmap" r:id="rId3" imgW="6954221" imgH="55443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58750"/>
                        <a:ext cx="8064500" cy="642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0770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309721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4851" name="Picture 3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31242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4853" name="Text Box 5"/>
          <p:cNvSpPr txBox="1">
            <a:spLocks noChangeArrowheads="1"/>
          </p:cNvSpPr>
          <p:nvPr/>
        </p:nvSpPr>
        <p:spPr bwMode="auto">
          <a:xfrm>
            <a:off x="1619250" y="476250"/>
            <a:ext cx="5976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3600">
                <a:latin typeface="Arial" pitchFamily="34" charset="0"/>
              </a:rPr>
              <a:t> STENT CAROTIDEO</a:t>
            </a:r>
          </a:p>
        </p:txBody>
      </p:sp>
      <p:sp>
        <p:nvSpPr>
          <p:cNvPr id="334854" name="Text Box 6"/>
          <p:cNvSpPr txBox="1">
            <a:spLocks noChangeArrowheads="1"/>
          </p:cNvSpPr>
          <p:nvPr/>
        </p:nvSpPr>
        <p:spPr bwMode="auto">
          <a:xfrm>
            <a:off x="2057400" y="5516563"/>
            <a:ext cx="914400" cy="27463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sz="1200">
                <a:latin typeface="Arial" pitchFamily="34" charset="0"/>
              </a:rPr>
              <a:t>STENOSI</a:t>
            </a:r>
          </a:p>
        </p:txBody>
      </p:sp>
      <p:sp>
        <p:nvSpPr>
          <p:cNvPr id="334855" name="Text Box 7"/>
          <p:cNvSpPr txBox="1">
            <a:spLocks noChangeArrowheads="1"/>
          </p:cNvSpPr>
          <p:nvPr/>
        </p:nvSpPr>
        <p:spPr bwMode="auto">
          <a:xfrm>
            <a:off x="3429000" y="2514600"/>
            <a:ext cx="914400" cy="2746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sz="1200">
                <a:latin typeface="Arial" pitchFamily="34" charset="0"/>
              </a:rPr>
              <a:t>STENT</a:t>
            </a:r>
          </a:p>
        </p:txBody>
      </p:sp>
      <p:sp>
        <p:nvSpPr>
          <p:cNvPr id="334856" name="Line 8"/>
          <p:cNvSpPr>
            <a:spLocks noChangeShapeType="1"/>
          </p:cNvSpPr>
          <p:nvPr/>
        </p:nvSpPr>
        <p:spPr bwMode="auto">
          <a:xfrm flipH="1" flipV="1">
            <a:off x="2209800" y="4572000"/>
            <a:ext cx="228600" cy="838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4857" name="Line 9"/>
          <p:cNvSpPr>
            <a:spLocks noChangeShapeType="1"/>
          </p:cNvSpPr>
          <p:nvPr/>
        </p:nvSpPr>
        <p:spPr bwMode="auto">
          <a:xfrm>
            <a:off x="3962400" y="2895600"/>
            <a:ext cx="762000" cy="1219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34858" name="Picture 10" descr="nexsten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1773238"/>
            <a:ext cx="3281362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50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8"/>
          <a:stretch>
            <a:fillRect/>
          </a:stretch>
        </p:blipFill>
        <p:spPr bwMode="auto">
          <a:xfrm>
            <a:off x="4775200" y="115888"/>
            <a:ext cx="433387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38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309721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3829" name="AutoShape 5"/>
          <p:cNvSpPr>
            <a:spLocks noChangeArrowheads="1"/>
          </p:cNvSpPr>
          <p:nvPr/>
        </p:nvSpPr>
        <p:spPr bwMode="auto">
          <a:xfrm rot="-5400000">
            <a:off x="3744119" y="3464719"/>
            <a:ext cx="647700" cy="865188"/>
          </a:xfrm>
          <a:prstGeom prst="flowChartMerg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91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atthevets.co.nz/wp-content/uploads/2013/12/endos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79561"/>
            <a:ext cx="8719111" cy="370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07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"/>
          <p:cNvGrpSpPr/>
          <p:nvPr/>
        </p:nvGrpSpPr>
        <p:grpSpPr>
          <a:xfrm>
            <a:off x="395536" y="1700808"/>
            <a:ext cx="2016224" cy="792088"/>
            <a:chOff x="539552" y="1052736"/>
            <a:chExt cx="2016224" cy="792088"/>
          </a:xfrm>
        </p:grpSpPr>
        <p:sp>
          <p:nvSpPr>
            <p:cNvPr id="4" name="Rettangolo arrotondato 3"/>
            <p:cNvSpPr/>
            <p:nvPr/>
          </p:nvSpPr>
          <p:spPr>
            <a:xfrm>
              <a:off x="539552" y="1052736"/>
              <a:ext cx="1944216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971600" y="1196752"/>
              <a:ext cx="15841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Reparto1</a:t>
              </a:r>
            </a:p>
          </p:txBody>
        </p:sp>
      </p:grpSp>
      <p:grpSp>
        <p:nvGrpSpPr>
          <p:cNvPr id="3" name="Gruppo 6"/>
          <p:cNvGrpSpPr/>
          <p:nvPr/>
        </p:nvGrpSpPr>
        <p:grpSpPr>
          <a:xfrm>
            <a:off x="395536" y="3933056"/>
            <a:ext cx="2016224" cy="792088"/>
            <a:chOff x="539552" y="1052736"/>
            <a:chExt cx="2016224" cy="792088"/>
          </a:xfrm>
        </p:grpSpPr>
        <p:sp>
          <p:nvSpPr>
            <p:cNvPr id="8" name="Rettangolo arrotondato 7"/>
            <p:cNvSpPr/>
            <p:nvPr/>
          </p:nvSpPr>
          <p:spPr>
            <a:xfrm>
              <a:off x="539552" y="1052736"/>
              <a:ext cx="1944216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971600" y="1196752"/>
              <a:ext cx="15841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err="1" smtClean="0"/>
                <a:t>RepartoN</a:t>
              </a:r>
              <a:endParaRPr lang="it-IT" sz="2200" dirty="0" smtClean="0"/>
            </a:p>
          </p:txBody>
        </p:sp>
      </p:grpSp>
      <p:sp>
        <p:nvSpPr>
          <p:cNvPr id="10" name="CasellaDiTesto 9"/>
          <p:cNvSpPr txBox="1"/>
          <p:nvPr/>
        </p:nvSpPr>
        <p:spPr>
          <a:xfrm rot="5400000">
            <a:off x="1058416" y="2982144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……</a:t>
            </a:r>
            <a:r>
              <a:rPr lang="it-IT" sz="2400" dirty="0" smtClean="0"/>
              <a:t>.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2771800" y="692696"/>
            <a:ext cx="5976664" cy="547260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4572000" y="260648"/>
            <a:ext cx="2448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Blocco Operatorio</a:t>
            </a:r>
          </a:p>
        </p:txBody>
      </p:sp>
      <p:cxnSp>
        <p:nvCxnSpPr>
          <p:cNvPr id="15" name="Connettore 1 14"/>
          <p:cNvCxnSpPr/>
          <p:nvPr/>
        </p:nvCxnSpPr>
        <p:spPr>
          <a:xfrm>
            <a:off x="2771800" y="4653136"/>
            <a:ext cx="13681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4139952" y="4653136"/>
            <a:ext cx="0" cy="15121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2987824" y="5013176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Filtro/i</a:t>
            </a:r>
          </a:p>
        </p:txBody>
      </p:sp>
      <p:grpSp>
        <p:nvGrpSpPr>
          <p:cNvPr id="6" name="Gruppo 23"/>
          <p:cNvGrpSpPr/>
          <p:nvPr/>
        </p:nvGrpSpPr>
        <p:grpSpPr>
          <a:xfrm>
            <a:off x="6156176" y="1052736"/>
            <a:ext cx="2160240" cy="864096"/>
            <a:chOff x="6156176" y="1052736"/>
            <a:chExt cx="2160240" cy="864096"/>
          </a:xfrm>
        </p:grpSpPr>
        <p:sp>
          <p:nvSpPr>
            <p:cNvPr id="21" name="Rettangolo arrotondato 20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1</a:t>
              </a:r>
            </a:p>
          </p:txBody>
        </p:sp>
      </p:grpSp>
      <p:grpSp>
        <p:nvGrpSpPr>
          <p:cNvPr id="7" name="Gruppo 25"/>
          <p:cNvGrpSpPr/>
          <p:nvPr/>
        </p:nvGrpSpPr>
        <p:grpSpPr>
          <a:xfrm>
            <a:off x="6156176" y="2204864"/>
            <a:ext cx="2160240" cy="864096"/>
            <a:chOff x="6156176" y="1052736"/>
            <a:chExt cx="2160240" cy="864096"/>
          </a:xfrm>
        </p:grpSpPr>
        <p:sp>
          <p:nvSpPr>
            <p:cNvPr id="27" name="Rettangolo arrotondato 26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2</a:t>
              </a:r>
            </a:p>
          </p:txBody>
        </p:sp>
      </p:grpSp>
      <p:sp>
        <p:nvSpPr>
          <p:cNvPr id="29" name="CasellaDiTesto 28"/>
          <p:cNvSpPr txBox="1"/>
          <p:nvPr/>
        </p:nvSpPr>
        <p:spPr>
          <a:xfrm rot="5400000">
            <a:off x="6819057" y="348620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……</a:t>
            </a:r>
            <a:r>
              <a:rPr lang="it-IT" sz="2400" dirty="0" smtClean="0"/>
              <a:t>.</a:t>
            </a:r>
          </a:p>
        </p:txBody>
      </p:sp>
      <p:grpSp>
        <p:nvGrpSpPr>
          <p:cNvPr id="11" name="Gruppo 29"/>
          <p:cNvGrpSpPr/>
          <p:nvPr/>
        </p:nvGrpSpPr>
        <p:grpSpPr>
          <a:xfrm>
            <a:off x="6156176" y="4293096"/>
            <a:ext cx="2160240" cy="864096"/>
            <a:chOff x="6156176" y="1052736"/>
            <a:chExt cx="2160240" cy="864096"/>
          </a:xfrm>
        </p:grpSpPr>
        <p:sp>
          <p:nvSpPr>
            <p:cNvPr id="31" name="Rettangolo arrotondato 30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M</a:t>
              </a:r>
            </a:p>
          </p:txBody>
        </p:sp>
      </p:grpSp>
      <p:sp>
        <p:nvSpPr>
          <p:cNvPr id="33" name="CasellaDiTesto 32"/>
          <p:cNvSpPr txBox="1"/>
          <p:nvPr/>
        </p:nvSpPr>
        <p:spPr>
          <a:xfrm>
            <a:off x="3491880" y="2132856"/>
            <a:ext cx="2088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Presala</a:t>
            </a:r>
          </a:p>
          <a:p>
            <a:endParaRPr lang="it-IT" dirty="0" smtClean="0"/>
          </a:p>
          <a:p>
            <a:r>
              <a:rPr lang="it-IT" dirty="0" smtClean="0"/>
              <a:t>Sala Risveglio</a:t>
            </a:r>
          </a:p>
          <a:p>
            <a:endParaRPr lang="it-IT" dirty="0" smtClean="0"/>
          </a:p>
          <a:p>
            <a:r>
              <a:rPr lang="it-IT" dirty="0" smtClean="0"/>
              <a:t>Sala Intensiva</a:t>
            </a:r>
          </a:p>
          <a:p>
            <a:endParaRPr lang="it-IT" dirty="0" smtClean="0"/>
          </a:p>
          <a:p>
            <a:r>
              <a:rPr lang="it-IT" dirty="0" smtClean="0"/>
              <a:t>Sala </a:t>
            </a:r>
            <a:r>
              <a:rPr lang="it-IT" dirty="0" err="1" smtClean="0"/>
              <a:t>Subintensiva</a:t>
            </a:r>
            <a:endParaRPr lang="it-IT" dirty="0" smtClean="0"/>
          </a:p>
        </p:txBody>
      </p:sp>
      <p:cxnSp>
        <p:nvCxnSpPr>
          <p:cNvPr id="34" name="Connettore 1 33"/>
          <p:cNvCxnSpPr/>
          <p:nvPr/>
        </p:nvCxnSpPr>
        <p:spPr>
          <a:xfrm>
            <a:off x="4067944" y="4653136"/>
            <a:ext cx="165618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>
            <a:off x="5724128" y="4653136"/>
            <a:ext cx="0" cy="15121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4283968" y="5014337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Magazzino</a:t>
            </a:r>
          </a:p>
        </p:txBody>
      </p:sp>
      <p:grpSp>
        <p:nvGrpSpPr>
          <p:cNvPr id="14" name="Gruppo 40"/>
          <p:cNvGrpSpPr/>
          <p:nvPr/>
        </p:nvGrpSpPr>
        <p:grpSpPr>
          <a:xfrm>
            <a:off x="2627784" y="2996952"/>
            <a:ext cx="360040" cy="360040"/>
            <a:chOff x="2123728" y="2996952"/>
            <a:chExt cx="360040" cy="360040"/>
          </a:xfrm>
        </p:grpSpPr>
        <p:cxnSp>
          <p:nvCxnSpPr>
            <p:cNvPr id="39" name="Connettore 1 38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o 41"/>
          <p:cNvGrpSpPr/>
          <p:nvPr/>
        </p:nvGrpSpPr>
        <p:grpSpPr>
          <a:xfrm>
            <a:off x="2627784" y="4941168"/>
            <a:ext cx="360040" cy="360040"/>
            <a:chOff x="2123728" y="2996952"/>
            <a:chExt cx="360040" cy="360040"/>
          </a:xfrm>
        </p:grpSpPr>
        <p:cxnSp>
          <p:nvCxnSpPr>
            <p:cNvPr id="43" name="Connettore 1 42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44"/>
          <p:cNvGrpSpPr/>
          <p:nvPr/>
        </p:nvGrpSpPr>
        <p:grpSpPr>
          <a:xfrm rot="5400000">
            <a:off x="3275856" y="4437112"/>
            <a:ext cx="360040" cy="360040"/>
            <a:chOff x="2123728" y="2996952"/>
            <a:chExt cx="360040" cy="360040"/>
          </a:xfrm>
        </p:grpSpPr>
        <p:cxnSp>
          <p:nvCxnSpPr>
            <p:cNvPr id="46" name="Connettore 1 45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o 50"/>
          <p:cNvGrpSpPr/>
          <p:nvPr/>
        </p:nvGrpSpPr>
        <p:grpSpPr>
          <a:xfrm rot="5400000">
            <a:off x="4788024" y="4437112"/>
            <a:ext cx="360040" cy="360040"/>
            <a:chOff x="2123728" y="2996952"/>
            <a:chExt cx="360040" cy="360040"/>
          </a:xfrm>
        </p:grpSpPr>
        <p:cxnSp>
          <p:nvCxnSpPr>
            <p:cNvPr id="52" name="Connettore 1 51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o 53"/>
          <p:cNvGrpSpPr/>
          <p:nvPr/>
        </p:nvGrpSpPr>
        <p:grpSpPr>
          <a:xfrm>
            <a:off x="6012160" y="1340768"/>
            <a:ext cx="360040" cy="360040"/>
            <a:chOff x="2123728" y="2996952"/>
            <a:chExt cx="360040" cy="360040"/>
          </a:xfrm>
        </p:grpSpPr>
        <p:cxnSp>
          <p:nvCxnSpPr>
            <p:cNvPr id="55" name="Connettore 1 54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56"/>
          <p:cNvGrpSpPr/>
          <p:nvPr/>
        </p:nvGrpSpPr>
        <p:grpSpPr>
          <a:xfrm>
            <a:off x="6012160" y="2492896"/>
            <a:ext cx="360040" cy="360040"/>
            <a:chOff x="2123728" y="2996952"/>
            <a:chExt cx="360040" cy="360040"/>
          </a:xfrm>
        </p:grpSpPr>
        <p:cxnSp>
          <p:nvCxnSpPr>
            <p:cNvPr id="58" name="Connettore 1 57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59"/>
          <p:cNvGrpSpPr/>
          <p:nvPr/>
        </p:nvGrpSpPr>
        <p:grpSpPr>
          <a:xfrm>
            <a:off x="6012160" y="4581128"/>
            <a:ext cx="360040" cy="360040"/>
            <a:chOff x="2123728" y="2996952"/>
            <a:chExt cx="360040" cy="360040"/>
          </a:xfrm>
        </p:grpSpPr>
        <p:cxnSp>
          <p:nvCxnSpPr>
            <p:cNvPr id="61" name="Connettore 1 60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62"/>
          <p:cNvGrpSpPr/>
          <p:nvPr/>
        </p:nvGrpSpPr>
        <p:grpSpPr>
          <a:xfrm>
            <a:off x="8172400" y="1340768"/>
            <a:ext cx="360040" cy="360040"/>
            <a:chOff x="2123728" y="2996952"/>
            <a:chExt cx="360040" cy="360040"/>
          </a:xfrm>
        </p:grpSpPr>
        <p:cxnSp>
          <p:nvCxnSpPr>
            <p:cNvPr id="64" name="Connettore 1 63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o 65"/>
          <p:cNvGrpSpPr/>
          <p:nvPr/>
        </p:nvGrpSpPr>
        <p:grpSpPr>
          <a:xfrm>
            <a:off x="8172400" y="2492896"/>
            <a:ext cx="360040" cy="360040"/>
            <a:chOff x="2123728" y="2996952"/>
            <a:chExt cx="360040" cy="360040"/>
          </a:xfrm>
        </p:grpSpPr>
        <p:cxnSp>
          <p:nvCxnSpPr>
            <p:cNvPr id="67" name="Connettore 1 66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o 68"/>
          <p:cNvGrpSpPr/>
          <p:nvPr/>
        </p:nvGrpSpPr>
        <p:grpSpPr>
          <a:xfrm>
            <a:off x="8172400" y="4581128"/>
            <a:ext cx="360040" cy="360040"/>
            <a:chOff x="2123728" y="2996952"/>
            <a:chExt cx="360040" cy="360040"/>
          </a:xfrm>
        </p:grpSpPr>
        <p:cxnSp>
          <p:nvCxnSpPr>
            <p:cNvPr id="70" name="Connettore 1 69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Smile 71"/>
          <p:cNvSpPr/>
          <p:nvPr/>
        </p:nvSpPr>
        <p:spPr>
          <a:xfrm>
            <a:off x="467544" y="1988840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Smile 72"/>
          <p:cNvSpPr/>
          <p:nvPr/>
        </p:nvSpPr>
        <p:spPr>
          <a:xfrm>
            <a:off x="683568" y="3933056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Smile 73"/>
          <p:cNvSpPr/>
          <p:nvPr/>
        </p:nvSpPr>
        <p:spPr>
          <a:xfrm>
            <a:off x="1043608" y="1988840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Smile 75"/>
          <p:cNvSpPr/>
          <p:nvPr/>
        </p:nvSpPr>
        <p:spPr>
          <a:xfrm>
            <a:off x="619944" y="2141240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Smile 76"/>
          <p:cNvSpPr/>
          <p:nvPr/>
        </p:nvSpPr>
        <p:spPr>
          <a:xfrm>
            <a:off x="1043608" y="3933056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Smile 77"/>
          <p:cNvSpPr/>
          <p:nvPr/>
        </p:nvSpPr>
        <p:spPr>
          <a:xfrm>
            <a:off x="1196008" y="2141240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0" name="Smile 79"/>
          <p:cNvSpPr/>
          <p:nvPr/>
        </p:nvSpPr>
        <p:spPr>
          <a:xfrm>
            <a:off x="1835696" y="3933056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Rettangolo 74"/>
          <p:cNvSpPr/>
          <p:nvPr/>
        </p:nvSpPr>
        <p:spPr>
          <a:xfrm rot="20140412">
            <a:off x="1917240" y="79951"/>
            <a:ext cx="2448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Flusso dei pazienti</a:t>
            </a:r>
            <a:endParaRPr lang="it-IT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3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2801 C -0.00087 0.04768 -0.00382 0.09097 3.61111E-6 0.10787 C 0.00104 0.1125 0.00677 0.11088 0.01007 0.1125 C 0.01475 0.11458 0.01996 0.11389 0.025 0.11458 C 0.03455 0.11782 0.04149 0.11967 0.05173 0.12129 C 0.05989 0.125 0.06823 0.12639 0.07673 0.12801 C 0.08281 0.13102 0.08923 0.13287 0.09514 0.1368 C 0.10955 0.14629 0.0908 0.13703 0.10503 0.14352 C 0.13507 0.14282 0.1651 0.14328 0.19514 0.1412 C 0.19895 0.14097 0.20503 0.13032 0.20833 0.12801 C 0.21406 0.12407 0.22048 0.12407 0.22673 0.12129 C 0.23333 0.125 0.23941 0.13102 0.24652 0.13241 C 0.26076 0.13518 0.27448 0.11018 0.27847 0.09467 C 0.28246 0.01967 0.23923 -0.10093 0.3 -0.12986 C 0.30607 -0.12709 0.31614 -0.125 0.30173 -0.10764 C 0.29878 -0.10417 0.29392 -0.10903 0.2901 -0.10972 C 0.28628 -0.12014 0.28455 -0.12292 0.2868 -0.13426 C 0.29392 -0.13357 0.30173 -0.13588 0.30833 -0.13195 C 0.31145 -0.13009 0.3118 -0.11875 0.3118 -0.11852 C 0.30972 -0.09792 0.31215 -0.09468 0.2967 -0.09861 C 0.28958 -0.10509 0.2901 -0.10949 0.28836 -0.12084 C 0.29114 -0.1456 0.29114 -0.13982 0.31007 -0.13426 C 0.31597 -0.12639 0.31961 -0.11968 0.3151 -0.10764 C 0.31319 -0.10278 0.30416 -0.10162 0.30173 -0.10093 C 0.29791 -0.10162 0.29184 -0.09861 0.2901 -0.10324 C 0.2809 -0.12986 0.29149 -0.12963 0.30173 -0.13426 C 0.30625 -0.13287 0.31128 -0.13334 0.3151 -0.12986 C 0.31701 -0.12824 0.31666 -0.12384 0.31666 -0.12084 C 0.31666 -0.11204 0.31562 -0.10301 0.3151 -0.09422 C 0.30468 -0.0963 0.29913 -0.09584 0.2934 -0.10764 C 0.29027 -0.12338 0.2908 -0.13773 0.30347 -0.14306 C 0.3151 -0.14051 0.31961 -0.1382 0.32343 -0.12315 C 0.32152 -0.1044 0.32205 -0.10209 0.31007 -0.09422 C 0.30677 -0.09491 0.30312 -0.09491 0.3 -0.09653 C 0.29739 -0.09792 0.29583 -0.10139 0.2934 -0.10324 C 0.29184 -0.1044 0.2901 -0.10463 0.28836 -0.10533 C 0.28541 -0.11783 0.28489 -0.12454 0.2934 -0.13195 C 0.30902 -0.12685 0.3059 -0.13009 0.31007 -0.11435 C 0.30816 -0.10185 0.30729 -0.10023 0.29843 -0.09653 C 0.28819 -0.09977 0.29132 -0.10185 0.2868 -0.11435 C 0.28958 -0.13704 0.29062 -0.13241 0.30833 -0.12986 C 0.30955 -0.12755 0.31163 -0.12593 0.3118 -0.12315 C 0.31336 -0.09977 0.30937 -0.10209 0.2967 -0.09861 C 0.29392 -0.10023 0.29045 -0.10047 0.28836 -0.10324 C 0.2842 -0.1088 0.2842 -0.1213 0.2868 -0.12755 C 0.28767 -0.12963 0.2901 -0.12917 0.29166 -0.12986 C 0.3177 -0.12454 0.3118 -0.13287 0.3184 -0.10764 C 0.31788 -0.10324 0.31979 -0.0963 0.31666 -0.09422 C 0.30642 -0.0875 0.30191 -0.0963 0.2967 -0.10324 C 0.2934 -0.1169 0.29427 -0.13056 0.30347 -0.13866 C 0.30625 -0.13797 0.30955 -0.13866 0.3118 -0.13658 C 0.31823 -0.13056 0.31493 -0.10255 0.31336 -0.09653 C 0.31267 -0.09375 0.30902 -0.09491 0.30677 -0.09422 C 0.30225 -0.09491 0.29757 -0.09398 0.2934 -0.09653 C 0.29184 -0.09746 0.29166 -0.10093 0.29166 -0.10324 C 0.29166 -0.1206 0.29114 -0.11736 0.3 -0.12315 C 0.30503 -0.12246 0.31041 -0.12315 0.3151 -0.12084 C 0.32135 -0.11783 0.31875 -0.09329 0.31666 -0.0875 C 0.31545 -0.08403 0.31111 -0.08611 0.30833 -0.08542 C 0.28368 -0.09259 0.28975 -0.09329 0.29166 -0.12986 C 0.31128 -0.12593 0.31336 -0.13172 0.3184 -0.11204 C 0.31475 -0.09699 0.31441 -0.0956 0.30347 -0.09213 C 0.29843 -0.09514 0.29045 -0.09422 0.28836 -0.10093 C 0.27656 -0.13843 0.29409 -0.1294 0.30503 -0.12755 C 0.31319 -0.11181 0.31093 -0.11945 0.31336 -0.10533 C 0.3092 -0.07986 0.31145 -0.07963 0.2934 -0.0875 C 0.2875 -0.09954 0.2842 -0.11181 0.2901 -0.12755 C 0.29166 -0.13172 0.3 -0.13195 0.3 -0.13172 C 0.3033 -0.13125 0.31232 -0.13125 0.3151 -0.12547 C 0.31701 -0.12153 0.3184 -0.11204 0.3184 -0.11181 C 0.31389 -0.10278 0.30989 -0.09908 0.30173 -0.09653 C 0.29895 -0.09722 0.29583 -0.09653 0.2934 -0.09861 C 0.28732 -0.10394 0.29652 -0.125 0.3 -0.13195 C 0.30399 -0.13125 0.30816 -0.13195 0.3118 -0.12986 C 0.31597 -0.12755 0.31753 -0.11227 0.3184 -0.10764 C 0.31788 -0.10093 0.31892 -0.09352 0.31666 -0.0875 C 0.31562 -0.08472 0.31232 -0.08542 0.31007 -0.08542 C 0.30555 -0.08542 0.30121 -0.08681 0.2967 -0.0875 C 0.2901 -0.1007 0.28906 -0.10926 0.2934 -0.12755 C 0.29357 -0.12847 0.30208 -0.13102 0.30503 -0.13195 C 0.31718 -0.12894 0.31753 -0.13079 0.32014 -0.11435 C 0.31961 -0.10903 0.32048 -0.10301 0.3184 -0.09861 C 0.31632 -0.09422 0.30833 -0.08982 0.30833 -0.08959 C 0.29566 -0.09722 0.2927 -0.09977 0.28836 -0.11644 C 0.2901 -0.13727 0.28819 -0.13866 0.30173 -0.14306 C 0.30607 -0.1419 0.31319 -0.14121 0.31666 -0.13658 C 0.31944 -0.13287 0.32343 -0.12315 0.32343 -0.12292 C 0.32205 -0.09792 0.32708 -0.08634 0.31007 -0.08102 C 0.30677 -0.08172 0.30277 -0.08033 0.3 -0.0831 C 0.29323 -0.08982 0.29843 -0.12292 0.29843 -0.12315 C 0.29895 -0.12547 0.30173 -0.12477 0.30347 -0.12547 C 0.3085 -0.12477 0.31371 -0.1257 0.3184 -0.12315 C 0.31996 -0.12222 0.32014 -0.11875 0.32014 -0.11644 C 0.32014 -0.09005 0.32135 -0.08287 0.30347 -0.07871 C 0.29948 -0.08009 0.29427 -0.07894 0.29166 -0.0831 C 0.28958 -0.08658 0.28628 -0.1088 0.28507 -0.11644 C 0.28663 -0.13102 0.28628 -0.13611 0.2967 -0.14097 C 0.30225 -0.13959 0.30816 -0.13959 0.31336 -0.13658 C 0.31493 -0.13565 0.3151 -0.13218 0.3151 -0.12986 C 0.3151 -0.09051 0.32187 -0.09607 0.30833 -0.08982 C 0.30225 -0.09144 0.29201 -0.09699 0.3 -0.10972 C 0.30191 -0.11273 0.30538 -0.11389 0.30833 -0.11435 C 0.32378 -0.1169 0.33941 -0.11736 0.35503 -0.11875 C 0.38507 -0.11806 0.4151 -0.11736 0.44514 -0.11644 C 0.46684 -0.11574 0.48836 -0.11574 0.51007 -0.11435 C 0.51649 -0.11389 0.52847 -0.10764 0.52847 -0.10741 C 0.54461 -0.10834 0.56076 -0.10787 0.57656 -0.10972 C 0.5802 -0.11019 0.5835 -0.11273 0.58663 -0.11435 C 0.58819 -0.11505 0.59149 -0.11644 0.59149 -0.11621 C 0.59826 -0.11574 0.60503 -0.11621 0.6118 -0.11435 C 0.61371 -0.11389 0.61475 -0.10996 0.61666 -0.10972 C 0.62118 -0.10926 0.62552 -0.11134 0.63003 -0.11204 C 0.63715 -0.11528 0.6427 -0.1206 0.65 -0.12315 C 0.65694 -0.12917 0.65416 -0.12732 0.66336 -0.13195 C 0.66666 -0.13357 0.67343 -0.13658 0.67343 -0.13634 C 0.67395 -0.14329 0.67135 -0.15185 0.675 -0.15648 C 0.67777 -0.16019 0.68402 -0.15787 0.6868 -0.15417 C 0.68889 -0.15139 0.68559 -0.14676 0.68507 -0.14306 C 0.68333 -0.14375 0.68055 -0.14306 0.68003 -0.14537 C 0.67951 -0.14792 0.68142 -0.15139 0.68333 -0.15209 C 0.68663 -0.15324 0.6901 -0.15047 0.6934 -0.14977 C 0.69305 -0.14815 0.69236 -0.13496 0.6868 -0.13866 C 0.68524 -0.13982 0.68559 -0.14306 0.68507 -0.14537 C 0.68559 -0.14838 0.68472 -0.15278 0.6868 -0.15417 C 0.69583 -0.16019 0.69566 -0.14861 0.6967 -0.14306 C 0.69652 -0.14236 0.69305 -0.12037 0.6868 -0.13866 C 0.68489 -0.14422 0.68663 -0.15093 0.68836 -0.15648 C 0.68906 -0.15857 0.69166 -0.1581 0.6934 -0.1588 C 0.70503 -0.15463 0.70451 -0.14838 0.70173 -0.13426 C 0.69791 -0.13496 0.6927 -0.13264 0.6901 -0.13658 C 0.68784 -0.14005 0.68958 -0.1463 0.69166 -0.14977 C 0.6927 -0.15162 0.69496 -0.14838 0.6967 -0.14769 C 0.70086 -0.13172 0.69375 -0.13426 0.68507 -0.13658 C 0.6809 -0.15185 0.68402 -0.13588 0.6901 -0.13866 C 0.69184 -0.13935 0.6868 -0.14398 0.68836 -0.14537 C 0.69027 -0.14699 0.69288 -0.14375 0.69514 -0.14306 C 0.69392 -0.14097 0.69357 -0.13658 0.69166 -0.13658 C 0.68975 -0.13658 0.68854 -0.14051 0.68836 -0.14306 C 0.68802 -0.14676 0.68958 -0.15047 0.6901 -0.15417 C 0.69288 -0.15347 0.69722 -0.15556 0.69843 -0.15209 C 0.70659 -0.12778 0.696 -0.13449 0.6901 -0.13658 C 0.69062 -0.14329 0.68906 -0.15093 0.69166 -0.15648 C 0.69288 -0.15903 0.69757 -0.15695 0.69843 -0.15417 C 0.69982 -0.15 0.69722 -0.14537 0.6967 -0.14097 C 0.69618 -0.14329 0.6934 -0.14722 0.69514 -0.14769 C 0.69809 -0.14861 0.70208 -0.14676 0.70347 -0.14306 C 0.70451 -0.14005 0.70121 -0.13727 0.7 -0.13426 C 0.69895 -0.13658 0.69878 -0.14097 0.6967 -0.14097 C 0.69496 -0.14097 0.69514 -0.13426 0.69514 -0.13403 C 0.69461 -0.13727 0.69253 -0.14028 0.6934 -0.14306 C 0.69409 -0.14537 0.69739 -0.14722 0.69843 -0.14537 C 0.7026 -0.13727 0.69392 -0.13519 0.69166 -0.13426 C 0.69045 -0.13982 0.6875 -0.14722 0.6934 -0.15209 C 0.69514 -0.15347 0.6967 -0.14908 0.69843 -0.14769 C 0.69791 -0.14537 0.69826 -0.14213 0.6967 -0.14097 C 0.69514 -0.13982 0.69201 -0.14074 0.69166 -0.14306 C 0.69114 -0.14699 0.69392 -0.15047 0.69514 -0.15417 C 0.70017 -0.14422 0.70173 -0.13658 0.69166 -0.13195 C 0.68941 -0.13264 0.68576 -0.13125 0.68507 -0.13426 C 0.68455 -0.13681 0.68819 -0.1382 0.6901 -0.13866 C 0.69184 -0.13912 0.6934 -0.13727 0.69514 -0.13658 C 0.69461 -0.13426 0.69496 -0.13102 0.6934 -0.12986 C 0.69184 -0.12871 0.68906 -0.12986 0.68836 -0.13195 C 0.6875 -0.13472 0.68958 -0.13797 0.6901 -0.14097 C 0.69062 -0.13866 0.6934 -0.13426 0.69166 -0.13426 C 0.68958 -0.13426 0.68802 -0.13843 0.68836 -0.14097 C 0.68871 -0.14352 0.69166 -0.14398 0.6934 -0.14537 C 0.69288 -0.14167 0.69392 -0.13658 0.69166 -0.13426 C 0.6901 -0.13264 0.6868 -0.13611 0.6868 -0.13866 C 0.6868 -0.14167 0.6901 -0.14306 0.69166 -0.14537 C 0.6934 -0.14468 0.6967 -0.14537 0.6967 -0.14306 C 0.6967 -0.14028 0.69357 -0.13797 0.69166 -0.13866 C 0.68993 -0.13935 0.68871 -0.14398 0.6901 -0.14537 C 0.69201 -0.14699 0.69444 -0.14375 0.6967 -0.14306 C 0.696 -0.14051 0.69514 -0.13102 0.6901 -0.13426 C 0.68854 -0.13519 0.6868 -0.13959 0.68836 -0.14097 C 0.69027 -0.14259 0.69288 -0.13935 0.69514 -0.13866 C 0.69392 -0.13727 0.69236 -0.13241 0.69166 -0.13426 C 0.69062 -0.13704 0.69132 -0.14167 0.6934 -0.14306 C 0.69496 -0.14398 0.69635 -0.1382 0.69514 -0.13658 C 0.69392 -0.13496 0.69184 -0.13797 0.6901 -0.13866 C 0.69392 -0.12222 0.68767 -0.13959 0.6868 -0.14306 C 0.68073 -0.13542 0.68489 -0.13935 0.67343 -0.13426 C 0.65746 -0.12709 0.6651 -0.12662 0.65503 -0.12315 C 0.63611 -0.11667 0.61597 -0.11736 0.5967 -0.11435 C 0.56684 -0.07246 0.50382 -0.09121 0.46666 -0.11875 C 0.45208 -0.12963 0.46684 -0.12269 0.45503 -0.12755 C 0.43663 -0.12685 0.4184 -0.12685 0.4 -0.12547 C 0.39218 -0.125 0.38437 -0.11783 0.37673 -0.11644 C 0.37014 -0.11528 0.36336 -0.11505 0.35659 -0.11435 C 0.35503 -0.11505 0.35173 -0.11412 0.35173 -0.11644 C 0.35173 -0.11922 0.35468 -0.11968 0.35659 -0.12084 C 0.35989 -0.12269 0.36666 -0.12547 0.36666 -0.12523 C 0.37795 -0.12014 0.37482 -0.11297 0.37343 -0.09861 C 0.37222 -0.09908 0.35052 -0.10324 0.36823 -0.11644 C 0.37239 -0.11945 0.37725 -0.11343 0.38177 -0.11204 C 0.38125 -0.10926 0.3809 -0.09792 0.375 -0.10093 C 0.37309 -0.10185 0.37274 -0.10533 0.3717 -0.10764 C 0.37343 -0.11065 0.37378 -0.11574 0.37673 -0.11644 C 0.39097 -0.1206 0.3868 -0.11181 0.38507 -0.10533 C 0.38125 -0.10602 0.37534 -0.10324 0.37343 -0.10764 C 0.36232 -0.13125 0.38125 -0.12153 0.38316 -0.12084 C 0.38177 -0.11713 0.3809 -0.11227 0.3783 -0.10972 C 0.37604 -0.10741 0.37083 -0.10394 0.37014 -0.10764 C 0.36823 -0.11621 0.37239 -0.12547 0.37343 -0.13426 C 0.37673 -0.13357 0.38194 -0.13611 0.38316 -0.13195 C 0.39514 -0.09699 0.38055 -0.11065 0.375 -0.11435 C 0.37222 -0.12593 0.37239 -0.12963 0.38003 -0.13658 C 0.38177 -0.13588 0.38385 -0.13588 0.38507 -0.13426 C 0.38958 -0.12801 0.3835 -0.10579 0.38316 -0.10533 C 0.38246 -0.10324 0.38003 -0.10394 0.3783 -0.10324 C 0.37604 -0.10533 0.37257 -0.10625 0.3717 -0.10972 C 0.37048 -0.11482 0.37066 -0.12176 0.37343 -0.12547 C 0.37517 -0.12778 0.37569 -0.11945 0.37673 -0.11644 C 0.37604 -0.11273 0.37639 -0.10857 0.375 -0.10533 C 0.37378 -0.10301 0.37066 -0.09838 0.37014 -0.10093 C 0.36857 -0.1081 0.37118 -0.11574 0.3717 -0.12315 C 0.37343 -0.12246 0.37604 -0.12315 0.37673 -0.12084 C 0.37916 -0.11134 0.3743 -0.10903 0.37014 -0.10533 C 0.36961 -0.10764 0.36805 -0.10972 0.36823 -0.11204 C 0.37048 -0.1294 0.37309 -0.11366 0.37343 -0.11204 C 0.37291 -0.10903 0.37378 -0.10463 0.3717 -0.10324 C 0.37014 -0.10209 0.37014 -0.10741 0.37014 -0.10972 C 0.37014 -0.11435 0.37118 -0.11875 0.3717 -0.12315 C 0.37534 -0.12176 0.38055 -0.12246 0.38316 -0.11875 C 0.38541 -0.11574 0.37934 -0.10509 0.3783 -0.10324 C 0.37795 -0.10695 0.37569 -0.11065 0.37673 -0.11435 C 0.37725 -0.11644 0.3802 -0.11181 0.38003 -0.10972 C 0.37951 -0.10718 0.37673 -0.10672 0.375 -0.10533 C 0.37343 -0.10602 0.37083 -0.10556 0.37014 -0.10764 C 0.36788 -0.11528 0.37343 -0.11806 0.37673 -0.12084 C 0.37899 -0.12014 0.38281 -0.12176 0.38316 -0.11875 C 0.38437 -0.11343 0.38281 -0.10718 0.38003 -0.10324 C 0.37864 -0.10139 0.37777 -0.10764 0.37673 -0.10972 C 0.3783 -0.11042 0.38055 -0.11366 0.38177 -0.11204 C 0.38281 -0.11042 0.3802 -0.10764 0.38003 -0.10533 C 0.37673 -0.08033 0.38142 -0.09491 0.375 -0.07871 C 0.37378 -0.0713 0.37274 -0.06389 0.3717 -0.05648 C 0.37083 -0.05185 0.36961 -0.04746 0.36823 -0.04306 C 0.36788 -0.04097 0.36666 -0.03658 0.36666 -0.03634 C 0.3658 -0.01343 0.3658 0.00764 0.36336 0.03009 C 0.3625 0.03773 0.35833 0.05231 0.35833 0.05254 C 0.35625 0.07315 0.35382 0.08842 0.34514 0.10578 C 0.34288 0.11018 0.34218 0.11713 0.33836 0.11898 C 0.32395 0.12569 0.33507 0.12106 0.30347 0.12361 C 0.29149 0.12731 0.27864 0.12893 0.26666 0.13009 C 0.2434 0.13217 0.1967 0.13472 0.1967 0.13495 C 0.15816 0.14699 0.09757 0.13588 0.05833 0.13472 C 0.04635 0.13055 0.04531 0.12106 0.03507 0.1169 C 0.02743 0.10903 0.02378 0.10949 0.0151 0.10578 C -0.00764 0.08541 3.61111E-6 0.07129 3.61111E-6 0.02801 Z " pathEditMode="relative" rAng="0" ptsTypes="fffffffffffffffffffffffffffffffffffffffffffffffffffffffffffffffffffffffffffffffffffffffffffffffffffffffffffffffffffffffffffffffffffffffffffffffffffffffffffffffffffffffffffffffffffffffffffffffffffffffffffffffffffffffffffffffffffffffffffffffffffffffffff">
                                      <p:cBhvr>
                                        <p:cTn id="22" dur="3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0" y="-3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2 -0.00277 0.00972 -0.00347 0.00659 -0.01551 C 0.00833 -0.03148 0.00954 -0.06458 0.01823 -0.07777 C 0.02239 -0.08402 0.02639 -0.09074 0.03159 -0.09537 C 0.03489 -0.09838 0.04166 -0.10439 0.04166 -0.10439 C 0.04514 -0.11134 0.04913 -0.11412 0.05486 -0.11759 C 0.05816 -0.11944 0.06493 -0.12222 0.06493 -0.12222 C 0.09288 -0.1206 0.11562 -0.11782 0.14323 -0.12222 C 0.14739 -0.12291 0.15069 -0.12731 0.15486 -0.1287 C 0.15816 -0.13171 0.16163 -0.13472 0.16493 -0.13773 C 0.16666 -0.13912 0.16996 -0.14213 0.16996 -0.14213 C 0.171 -0.14652 0.17204 -0.15115 0.17326 -0.15555 C 0.17378 -0.15763 0.175 -0.16203 0.175 -0.16203 C 0.17552 -0.17013 0.17639 -0.17847 0.17656 -0.18657 C 0.17743 -0.23472 0.17725 -0.28287 0.17829 -0.33101 C 0.17847 -0.3368 0.18368 -0.375 0.18663 -0.37986 C 0.18767 -0.38171 0.18993 -0.38148 0.19166 -0.38217 C 0.20191 -0.37731 0.20173 -0.37523 0.20486 -0.36203 C 0.20434 -0.35833 0.20503 -0.35393 0.20329 -0.35092 C 0.20086 -0.34676 0.19323 -0.34213 0.19323 -0.34213 C 0.19166 -0.34282 0.18368 -0.34583 0.18333 -0.34884 C 0.18142 -0.36435 0.1842 -0.37476 0.19166 -0.38426 C 0.20555 -0.38263 0.20989 -0.38426 0.21996 -0.37546 C 0.22743 -0.36018 0.22517 -0.36713 0.22829 -0.35555 C 0.22604 -0.34676 0.22326 -0.34305 0.21666 -0.33981 C 0.21007 -0.34861 0.20885 -0.36018 0.21319 -0.37314 C 0.21423 -0.37592 0.2177 -0.37476 0.21996 -0.37546 C 0.23159 -0.37476 0.24323 -0.37453 0.25486 -0.37314 C 0.27152 -0.37129 0.28732 -0.35879 0.30329 -0.35324 C 0.31823 -0.34814 0.33281 -0.34606 0.34826 -0.34444 C 0.35868 -0.33958 0.35764 -0.32685 0.36319 -0.31551 C 0.36701 -0.29629 0.371 -0.27731 0.37326 -0.25763 C 0.37482 -0.24444 0.375 -0.2324 0.37829 -0.2199 C 0.37882 -0.21551 0.37899 -0.21088 0.37986 -0.20648 C 0.38073 -0.20185 0.38333 -0.19328 0.38333 -0.19328 C 0.38541 -0.17338 0.38732 -0.15324 0.38993 -0.13333 C 0.39323 -0.0831 0.39045 -0.03888 0.40156 0.00903 C 0.40364 0.03473 0.40503 0.05857 0.40659 0.08449 C 0.40694 0.08912 0.40902 0.11412 0.41493 0.11574 C 0.42152 0.1176 0.42829 0.11713 0.43489 0.11783 C 0.44809 0.12153 0.46163 0.12385 0.475 0.12686 C 0.50711 0.125 0.51145 0.12547 0.53489 0.11574 C 0.53541 0.11343 0.53784 0.11065 0.53663 0.10903 C 0.53264 0.10348 0.52725 0.10718 0.52326 0.10903 C 0.51684 0.1176 0.51614 0.11922 0.51823 0.13125 C 0.52708 0.12871 0.53003 0.12778 0.53489 0.11783 C 0.5309 0.10093 0.52239 0.11227 0.51666 0.12014 C 0.51406 0.13033 0.51319 0.13403 0.52152 0.13797 C 0.53264 0.13287 0.53211 0.12778 0.53819 0.11574 C 0.53715 0.10787 0.53889 0.10232 0.53159 0.10232 C 0.52812 0.10232 0.52482 0.10348 0.52152 0.10463 C 0.51823 0.10579 0.51163 0.10903 0.51163 0.10903 C 0.51319 0.09051 0.5118 0.09121 0.52152 0.08241 C 0.52916 0.08565 0.52725 0.08912 0.53159 0.09792 C 0.52951 0.12477 0.53316 0.12848 0.51319 0.12454 C 0.50746 0.11436 0.50625 0.10533 0.50329 0.09352 C 0.51145 0.07686 0.51458 0.07894 0.52829 0.08449 C 0.53003 0.08588 0.53159 0.08774 0.53333 0.08889 C 0.53489 0.08982 0.53784 0.08889 0.53819 0.09121 C 0.54184 0.12037 0.5335 0.11991 0.51823 0.12686 C 0.51649 0.12616 0.51423 0.12639 0.51319 0.12454 C 0.50989 0.11899 0.51284 0.09699 0.51319 0.09561 C 0.51389 0.09352 0.51649 0.09422 0.51823 0.09352 C 0.53281 0.09514 0.53906 0.09121 0.54323 0.10903 C 0.5427 0.11505 0.54288 0.12107 0.54166 0.12686 C 0.54027 0.13311 0.52829 0.13565 0.52829 0.13565 C 0.51944 0.13264 0.51753 0.13102 0.51319 0.12014 C 0.51128 0.1088 0.50816 0.10024 0.51823 0.09561 C 0.52326 0.0963 0.53055 0.09237 0.53333 0.09792 C 0.54149 0.11412 0.53055 0.12477 0.52326 0.13125 C 0.51614 0.12801 0.51441 0.12153 0.50989 0.11343 C 0.51041 0.10741 0.5085 0.09977 0.51163 0.09561 C 0.51614 0.08959 0.52239 0.09908 0.525 0.10232 C 0.52899 0.11899 0.53055 0.11482 0.52152 0.12686 C 0.5177 0.12524 0.51336 0.125 0.50989 0.12223 C 0.50382 0.11737 0.50364 0.10579 0.50156 0.09792 C 0.50451 0.08264 0.50052 0.08125 0.51319 0.08449 C 0.51389 0.08542 0.51961 0.09237 0.51996 0.09352 C 0.52152 0.09769 0.52326 0.10672 0.52326 0.10672 C 0.52118 0.12269 0.52239 0.12662 0.50989 0.12223 C 0.50816 0.12084 0.50607 0.11991 0.50486 0.11783 C 0.50382 0.11598 0.50329 0.11343 0.50329 0.11112 C 0.50329 0.09815 0.51076 0.09653 0.51823 0.09352 C 0.52812 0.09653 0.52691 0.09885 0.52986 0.11112 C 0.52812 0.13102 0.5309 0.13403 0.51666 0.12894 C 0.51145 0.12223 0.50816 0.11528 0.50486 0.10672 C 0.50295 0.09561 0.50017 0.08889 0.50989 0.08449 C 0.51823 0.0882 0.52222 0.09584 0.525 0.10672 C 0.52326 0.125 0.52465 0.12593 0.51319 0.13125 C 0.50677 0.12824 0.50538 0.12431 0.50329 0.11574 C 0.50468 0.10116 0.50555 0.09144 0.51666 0.08681 C 0.51823 0.0875 0.52031 0.08727 0.52152 0.08889 C 0.5243 0.0926 0.52829 0.10232 0.52829 0.10232 C 0.53125 0.11528 0.52986 0.12477 0.51996 0.12894 C 0.51024 0.12269 0.5125 0.12223 0.50989 0.10903 C 0.51163 0.0963 0.51041 0.0882 0.52152 0.09352 C 0.52343 0.10047 0.52639 0.10417 0.52829 0.11112 C 0.52604 0.12894 0.52552 0.12639 0.51493 0.13565 C 0.50295 0.13149 0.5052 0.12709 0.5 0.11343 C 0.50052 0.11112 0.49982 0.10741 0.50156 0.10672 C 0.50677 0.10463 0.51389 0.11042 0.51823 0.11343 C 0.52118 0.125 0.52413 0.12269 0.52152 0.13565 C 0.51996 0.13496 0.51753 0.13542 0.51666 0.13334 C 0.51441 0.12801 0.51319 0.11574 0.51319 0.11574 C 0.51371 0.10903 0.51232 0.10139 0.51493 0.09561 C 0.51614 0.09306 0.51996 0.09584 0.52152 0.09792 C 0.5243 0.10162 0.52361 0.10834 0.525 0.11343 C 0.52448 0.11783 0.525 0.12292 0.52326 0.12686 C 0.52239 0.12894 0.51979 0.1301 0.51823 0.12894 C 0.51718 0.12824 0.51336 0.10533 0.51319 0.10463 C 0.51614 0.08612 0.51632 0.08866 0.53159 0.09121 C 0.53454 0.10255 0.54461 0.10695 0.53663 0.12223 C 0.53454 0.12616 0.52656 0.12686 0.52656 0.12686 C 0.52274 0.12616 0.51857 0.12639 0.51493 0.12454 C 0.5052 0.11922 0.50868 0.09862 0.51666 0.09352 C 0.52135 0.09051 0.53125 0.08843 0.53663 0.08681 C 0.53889 0.0882 0.54166 0.08866 0.54323 0.09121 C 0.54461 0.09352 0.54409 0.09723 0.54496 0.1 C 0.54583 0.10255 0.54722 0.1044 0.54826 0.10672 C 0.54774 0.11181 0.54809 0.11737 0.54652 0.12223 C 0.54479 0.12755 0.53524 0.12963 0.53159 0.13125 C 0.51562 0.12848 0.51909 0.13125 0.51493 0.11574 C 0.51545 0.10834 0.51302 0.09908 0.51666 0.09352 C 0.52378 0.08287 0.52951 0.09792 0.53159 0.10232 C 0.52986 0.11574 0.52968 0.12014 0.51996 0.12454 C 0.50764 0.11227 0.51163 0.10857 0.51319 0.08681 C 0.52118 0.08936 0.52204 0.09121 0.52656 0.1 C 0.52899 0.11274 0.52847 0.12477 0.51823 0.12894 C 0.51493 0.12824 0.50989 0.13079 0.50833 0.12686 C 0.5026 0.1132 0.51284 0.10324 0.51996 0.1 C 0.53142 0.10324 0.52916 0.10533 0.53663 0.11574 C 0.53958 0.12778 0.53507 0.13403 0.52656 0.13797 C 0.52378 0.13727 0.52048 0.1382 0.51823 0.13565 C 0.5151 0.13218 0.51632 0.12524 0.51493 0.12014 C 0.51666 0.09746 0.51284 0.0926 0.52829 0.09792 C 0.53211 0.10579 0.53281 0.11343 0.53489 0.12223 C 0.53246 0.13241 0.52986 0.12987 0.52326 0.13565 C 0.51475 0.12431 0.51423 0.11389 0.525 0.10463 C 0.5302 0.12616 0.52239 0.12987 0.50989 0.13565 C 0.50086 0.12963 0.50277 0.12987 0.5 0.11783 C 0.50191 0.08449 0.49722 0.08727 0.51996 0.09121 C 0.52534 0.09838 0.52708 0.10556 0.53333 0.11112 C 0.5342 0.11713 0.53698 0.1301 0.53333 0.13565 C 0.53107 0.13912 0.52326 0.14005 0.52326 0.14005 C 0.50711 0.1382 0.5059 0.14098 0.49652 0.12894 C 0.49409 0.11598 0.48958 0.10047 0.49826 0.08889 C 0.5 0.08658 0.50816 0.08079 0.50989 0.0801 C 0.51423 0.07824 0.52326 0.0757 0.52326 0.0757 C 0.53281 0.07963 0.53159 0.08542 0.53663 0.09561 C 0.53611 0.1044 0.53628 0.11343 0.53489 0.12223 C 0.53368 0.13079 0.51406 0.14028 0.50833 0.14237 C 0.50434 0.14167 0.50017 0.14213 0.49652 0.14005 C 0.49201 0.13727 0.49062 0.12014 0.48993 0.11574 C 0.49132 0.09699 0.48941 0.09167 0.5 0.08241 C 0.50833 0.08797 0.5151 0.09352 0.52152 0.10232 C 0.51979 0.13079 0.52309 0.12662 0.50659 0.13125 C 0.50434 0.13056 0.50173 0.13079 0.5 0.12894 C 0.49982 0.12871 0.49496 0.11019 0.49323 0.10672 C 0.49375 0.10301 0.49236 0.09699 0.49496 0.09561 C 0.50503 0.09074 0.51007 0.09653 0.51666 0.10232 C 0.5184 0.10602 0.52152 0.11088 0.52152 0.11574 C 0.52152 0.13079 0.50677 0.13727 0.49826 0.14005 C 0.4927 0.13936 0.48507 0.14375 0.48159 0.13797 C 0.47274 0.12338 0.48819 0.10625 0.49652 0.10232 C 0.50729 0.1044 0.50954 0.1044 0.51666 0.11343 C 0.51614 0.12014 0.51614 0.12686 0.51493 0.13334 C 0.51302 0.14375 0.50295 0.14375 0.49652 0.14676 C 0.49427 0.14607 0.49184 0.14607 0.48993 0.14445 C 0.47656 0.13264 0.49079 0.10903 0.50156 0.10463 C 0.51059 0.10695 0.51371 0.10834 0.51666 0.12014 C 0.51493 0.13125 0.51493 0.13658 0.50659 0.14005 C 0.49826 0.14723 0.49062 0.14329 0.48159 0.14005 C 0.46267 0.12362 0.43298 0.11991 0.41163 0.11783 C 0.40937 0.11713 0.40677 0.11737 0.40486 0.11574 C 0.40121 0.1125 0.39843 0.09838 0.39652 0.09352 C 0.39427 0.08079 0.39166 0.06852 0.38993 0.05556 C 0.38941 0.01922 0.38923 -0.01689 0.38819 -0.05324 C 0.38767 -0.07083 0.38715 -0.06134 0.38489 -0.07314 C 0.38055 -0.09629 0.37743 -0.11944 0.37152 -0.14213 C 0.36475 -0.21041 0.37083 -0.14097 0.36666 -0.24884 C 0.36597 -0.26782 0.35729 -0.29398 0.34652 -0.30648 C 0.3401 -0.31388 0.33194 -0.3206 0.325 -0.32662 C 0.31892 -0.33194 0.31354 -0.33819 0.30659 -0.34213 C 0.29496 -0.34884 0.28177 -0.35 0.26996 -0.35555 C 0.23385 -0.35416 0.21927 -0.35763 0.19166 -0.34884 C 0.17604 -0.35023 0.16198 -0.35324 0.14652 -0.35555 C 0.16007 -0.35092 0.15451 -0.34213 0.15329 -0.32222 C 0.14253 -0.32662 0.14687 -0.33449 0.14826 -0.34884 C 0.15607 -0.34537 0.15399 -0.34305 0.15659 -0.33333 C 0.15607 -0.32662 0.15816 -0.31828 0.15486 -0.31319 C 0.14913 -0.30439 0.14079 -0.32338 0.13819 -0.32662 C 0.13871 -0.33472 0.13576 -0.3449 0.13993 -0.35092 C 0.14288 -0.35532 0.15121 -0.35416 0.15329 -0.34884 C 0.16076 -0.32916 0.1467 -0.30115 0.13489 -0.29097 C 0.13055 -0.27222 0.1368 -0.29513 0.12986 -0.27986 C 0.12257 -0.26365 0.13628 -0.28356 0.12326 -0.26666 C 0.121 -0.25787 0.11875 -0.24884 0.11666 -0.23981 C 0.11614 -0.2125 0.11579 -0.18495 0.11493 -0.15763 C 0.11423 -0.13912 0.11371 -0.13981 0.10989 -0.1243 C 0.10781 -0.11574 0.0934 -0.11342 0.08819 -0.11111 C 0.06875 -0.10254 0.09687 -0.10949 0.04166 -0.10648 C 0.03663 -0.10439 0.02656 -0.1 0.02656 -0.1 C 0.02257 -0.09444 0.01805 -0.09328 0.01319 -0.08888 C 0.00902 -0.08055 0.00677 -0.07083 0.00329 -0.06203 C 0.00052 -0.05486 0.00104 -0.05023 -0.00348 -0.04444 C -0.00452 -0.04004 -0.00486 -0.03495 -0.00677 -0.03101 C -0.00782 -0.0287 -0.00921 -0.02662 -0.01007 -0.0243 C -0.01094 -0.02222 -0.01094 -0.01967 -0.01181 -0.01759 C -0.01268 -0.01527 -0.01511 -0.01111 -0.01511 -0.01111 " pathEditMode="relative" ptsTypes="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24" dur="4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0677 0.04074 C 0.0059 0.06041 0.00295 0.1037 0.00677 0.1206 C 0.00781 0.12523 0.01354 0.12361 0.01684 0.12523 C 0.02152 0.12731 0.02673 0.12662 0.03177 0.12731 C 0.04132 0.13055 0.04826 0.13241 0.0585 0.13403 C 0.06666 0.13773 0.075 0.13912 0.0835 0.14074 C 0.08958 0.14375 0.096 0.1456 0.10191 0.14953 C 0.11632 0.15903 0.09757 0.14977 0.1118 0.15625 C 0.14184 0.15555 0.17187 0.15602 0.20191 0.15393 C 0.20573 0.1537 0.2118 0.14305 0.2151 0.14074 C 0.22083 0.1368 0.22725 0.1368 0.2335 0.13403 C 0.2401 0.13773 0.24618 0.14375 0.2533 0.14514 C 0.26753 0.14791 0.28125 0.12291 0.28524 0.10741 C 0.28923 0.03241 0.246 -0.0882 0.30677 -0.11713 C 0.31284 -0.11435 0.32291 -0.11227 0.3085 -0.09491 C 0.30555 -0.09144 0.30069 -0.0963 0.29687 -0.09699 C 0.29305 -0.10741 0.29132 -0.11019 0.29357 -0.12153 C 0.30069 -0.12084 0.3085 -0.12315 0.3151 -0.11922 C 0.31823 -0.11736 0.31857 -0.10602 0.31857 -0.10602 C 0.31649 -0.08519 0.31892 -0.08195 0.30347 -0.08588 C 0.29635 -0.09236 0.29687 -0.09676 0.29514 -0.1081 C 0.29791 -0.13287 0.29791 -0.12709 0.31684 -0.12153 C 0.32274 -0.11366 0.32639 -0.10695 0.32187 -0.09491 C 0.31996 -0.09005 0.31093 -0.08889 0.3085 -0.0882 C 0.30468 -0.08889 0.29861 -0.08588 0.29687 -0.09051 C 0.28767 -0.11713 0.29826 -0.1169 0.3085 -0.12153 C 0.31302 -0.12014 0.31805 -0.1206 0.32187 -0.11713 C 0.32378 -0.11551 0.32343 -0.11111 0.32343 -0.1081 C 0.32343 -0.09931 0.32239 -0.09028 0.32187 -0.08148 C 0.31145 -0.08357 0.3059 -0.0831 0.30017 -0.09491 C 0.29705 -0.11065 0.29757 -0.125 0.31024 -0.13033 C 0.32187 -0.12778 0.32639 -0.12547 0.3302 -0.11042 C 0.3283 -0.09167 0.32882 -0.08935 0.31684 -0.08148 C 0.31354 -0.08218 0.30989 -0.08218 0.30677 -0.0838 C 0.30416 -0.08519 0.3026 -0.08866 0.30017 -0.09051 C 0.29861 -0.09167 0.29687 -0.0919 0.29514 -0.09259 C 0.29218 -0.10509 0.29166 -0.11181 0.30017 -0.11922 C 0.3158 -0.11412 0.31267 -0.11736 0.31684 -0.10162 C 0.31493 -0.08912 0.31406 -0.0875 0.3052 -0.0838 C 0.29496 -0.08704 0.29809 -0.08912 0.29357 -0.10162 C 0.29635 -0.12431 0.29739 -0.11968 0.3151 -0.11713 C 0.31632 -0.11482 0.3184 -0.1132 0.31857 -0.11042 C 0.32014 -0.08704 0.31614 -0.08935 0.30347 -0.08588 C 0.30069 -0.0875 0.29722 -0.08773 0.29514 -0.09051 C 0.29097 -0.09607 0.29097 -0.10857 0.29357 -0.11482 C 0.29444 -0.1169 0.29687 -0.11644 0.29843 -0.11713 C 0.32448 -0.11181 0.31857 -0.12014 0.32517 -0.09491 C 0.32465 -0.09051 0.32656 -0.08357 0.32343 -0.08148 C 0.31319 -0.07477 0.30868 -0.08357 0.30347 -0.09051 C 0.30017 -0.10417 0.30104 -0.11783 0.31024 -0.12593 C 0.31302 -0.12523 0.31632 -0.12593 0.31857 -0.12384 C 0.325 -0.11783 0.3217 -0.08982 0.32014 -0.0838 C 0.31944 -0.08102 0.3158 -0.08218 0.31354 -0.08148 C 0.30902 -0.08218 0.30434 -0.08125 0.30017 -0.0838 C 0.29861 -0.08472 0.29843 -0.0882 0.29843 -0.09051 C 0.29843 -0.10787 0.29791 -0.10463 0.30677 -0.11042 C 0.3118 -0.10972 0.31718 -0.11042 0.32187 -0.1081 C 0.32812 -0.10509 0.32552 -0.08056 0.32343 -0.07477 C 0.32222 -0.0713 0.31788 -0.07338 0.3151 -0.07269 C 0.29045 -0.07986 0.29652 -0.08056 0.29843 -0.11713 C 0.31805 -0.1132 0.32014 -0.11898 0.32517 -0.09931 C 0.32152 -0.08426 0.32118 -0.08287 0.31024 -0.0794 C 0.3052 -0.08241 0.29722 -0.08148 0.29514 -0.0882 C 0.28333 -0.1257 0.30086 -0.11667 0.3118 -0.11482 C 0.31996 -0.09908 0.3177 -0.10672 0.32014 -0.09259 C 0.31597 -0.06713 0.31823 -0.0669 0.30017 -0.07477 C 0.29427 -0.08681 0.29097 -0.09908 0.29687 -0.11482 C 0.29843 -0.11898 0.30677 -0.11922 0.30677 -0.11922 C 0.31007 -0.11852 0.31909 -0.11852 0.32187 -0.11273 C 0.32378 -0.1088 0.32517 -0.09931 0.32517 -0.09931 C 0.32066 -0.09005 0.31666 -0.08634 0.3085 -0.0838 C 0.30573 -0.08449 0.3026 -0.0838 0.30017 -0.08588 C 0.29409 -0.09121 0.3033 -0.11227 0.30677 -0.11922 C 0.31076 -0.11852 0.31493 -0.11922 0.31857 -0.11713 C 0.32274 -0.11482 0.3243 -0.09954 0.32517 -0.09491 C 0.32465 -0.0882 0.32569 -0.08079 0.32343 -0.07477 C 0.32239 -0.07199 0.31909 -0.07269 0.31684 -0.07269 C 0.31232 -0.07269 0.30798 -0.07408 0.30347 -0.07477 C 0.29687 -0.08797 0.29583 -0.09653 0.30017 -0.11482 C 0.30034 -0.11574 0.30885 -0.11829 0.3118 -0.11922 C 0.32395 -0.11621 0.3243 -0.11806 0.32691 -0.10162 C 0.32639 -0.0963 0.32725 -0.09028 0.32517 -0.08588 C 0.32309 -0.08148 0.3151 -0.07709 0.3151 -0.07709 C 0.30243 -0.08449 0.29948 -0.08704 0.29514 -0.10371 C 0.29687 -0.12454 0.29496 -0.12593 0.3085 -0.13033 C 0.31284 -0.12917 0.31996 -0.12847 0.32343 -0.12384 C 0.32621 -0.12014 0.3302 -0.11042 0.3302 -0.11042 C 0.32882 -0.08519 0.33385 -0.07361 0.31684 -0.06829 C 0.31354 -0.06898 0.30955 -0.06759 0.30677 -0.07037 C 0.3 -0.07709 0.3052 -0.11019 0.3052 -0.11042 C 0.30573 -0.11273 0.3085 -0.11204 0.31024 -0.11273 C 0.31527 -0.11204 0.32048 -0.11297 0.32517 -0.11042 C 0.32673 -0.10949 0.32691 -0.10602 0.32691 -0.10371 C 0.32691 -0.07732 0.32812 -0.07014 0.31024 -0.06597 C 0.30625 -0.06736 0.30104 -0.06621 0.29843 -0.07037 C 0.29635 -0.07384 0.29305 -0.09607 0.29184 -0.10371 C 0.2934 -0.11829 0.29305 -0.12338 0.30347 -0.12824 C 0.30902 -0.12685 0.31493 -0.12685 0.32014 -0.12384 C 0.3217 -0.12292 0.32187 -0.11945 0.32187 -0.11713 C 0.32187 -0.07778 0.32864 -0.08334 0.3151 -0.07709 C 0.30902 -0.07871 0.29878 -0.08426 0.30677 -0.09699 C 0.30868 -0.1 0.31215 -0.10116 0.3151 -0.10162 C 0.33055 -0.10417 0.34618 -0.10463 0.3618 -0.10602 C 0.39184 -0.10533 0.42187 -0.10463 0.45191 -0.10371 C 0.47361 -0.10301 0.49514 -0.10301 0.51684 -0.10162 C 0.52326 -0.10116 0.53524 -0.09491 0.53524 -0.09491 C 0.55139 -0.0956 0.56753 -0.09514 0.58333 -0.09699 C 0.58698 -0.09746 0.59027 -0.1 0.5934 -0.10162 C 0.59496 -0.10232 0.59826 -0.10371 0.59826 -0.10371 C 0.60503 -0.10301 0.6118 -0.10347 0.61857 -0.10162 C 0.62048 -0.10116 0.62152 -0.09722 0.62343 -0.09699 C 0.62795 -0.09653 0.63229 -0.09861 0.6368 -0.09931 C 0.64392 -0.10255 0.64948 -0.10787 0.65677 -0.11042 C 0.66371 -0.11644 0.66093 -0.11459 0.67014 -0.11922 C 0.67343 -0.12084 0.6802 -0.12384 0.6802 -0.12384 C 0.68073 -0.13056 0.67812 -0.13912 0.68177 -0.14375 C 0.68455 -0.14746 0.6908 -0.14514 0.69357 -0.14144 C 0.69566 -0.13866 0.69236 -0.13403 0.69184 -0.13033 C 0.6901 -0.13102 0.68732 -0.13033 0.6868 -0.13264 C 0.68628 -0.13519 0.68819 -0.13866 0.6901 -0.13935 C 0.6934 -0.14051 0.69687 -0.13773 0.70017 -0.13704 C 0.69982 -0.13542 0.69913 -0.12222 0.69357 -0.12593 C 0.69201 -0.12709 0.69236 -0.13033 0.69184 -0.13264 C 0.69236 -0.13565 0.69149 -0.14005 0.69357 -0.14144 C 0.7026 -0.14746 0.70243 -0.13588 0.70347 -0.13033 C 0.7033 -0.12963 0.69982 -0.10764 0.69357 -0.12593 C 0.69166 -0.13148 0.6934 -0.1382 0.69514 -0.14375 C 0.69583 -0.14584 0.69843 -0.14537 0.70017 -0.14607 C 0.7118 -0.1419 0.71128 -0.13565 0.7085 -0.12153 C 0.70468 -0.12222 0.69948 -0.11991 0.69687 -0.12384 C 0.69461 -0.12732 0.69635 -0.13357 0.69843 -0.13704 C 0.69948 -0.13889 0.70173 -0.13565 0.70347 -0.13496 C 0.70764 -0.11898 0.70052 -0.12153 0.69184 -0.12384 C 0.68767 -0.13912 0.6908 -0.12315 0.69687 -0.12593 C 0.69861 -0.12662 0.69357 -0.13125 0.69514 -0.13264 C 0.69705 -0.13426 0.69965 -0.13102 0.70191 -0.13033 C 0.70069 -0.12824 0.70034 -0.12384 0.69843 -0.12384 C 0.69652 -0.12384 0.69531 -0.12778 0.69514 -0.13033 C 0.69479 -0.13403 0.69635 -0.13773 0.69687 -0.14144 C 0.69965 -0.14074 0.70399 -0.14283 0.7052 -0.13935 C 0.71336 -0.11505 0.70277 -0.12176 0.69687 -0.12384 C 0.69739 -0.13056 0.69583 -0.1382 0.69843 -0.14375 C 0.69965 -0.1463 0.70434 -0.14422 0.7052 -0.14144 C 0.70659 -0.13727 0.70399 -0.13264 0.70347 -0.12824 C 0.70295 -0.13056 0.70017 -0.13449 0.70191 -0.13496 C 0.70486 -0.13588 0.70885 -0.13403 0.71024 -0.13033 C 0.71128 -0.12732 0.70798 -0.12454 0.70677 -0.12153 C 0.70573 -0.12384 0.70555 -0.12824 0.70347 -0.12824 C 0.70173 -0.12824 0.70191 -0.12153 0.70191 -0.12153 C 0.70139 -0.12454 0.6993 -0.12755 0.70017 -0.13033 C 0.70086 -0.13264 0.70416 -0.13449 0.7052 -0.13264 C 0.70937 -0.12454 0.70069 -0.12246 0.69843 -0.12153 C 0.69722 -0.12709 0.69427 -0.13449 0.70017 -0.13935 C 0.70191 -0.14074 0.70347 -0.13634 0.7052 -0.13496 C 0.70468 -0.13264 0.70503 -0.1294 0.70347 -0.12824 C 0.70191 -0.12709 0.69878 -0.12801 0.69843 -0.13033 C 0.69791 -0.13426 0.70069 -0.13773 0.70191 -0.14144 C 0.70694 -0.13148 0.7085 -0.12384 0.69843 -0.11922 C 0.69618 -0.11991 0.69253 -0.11852 0.69184 -0.12153 C 0.69132 -0.12408 0.69496 -0.12547 0.69687 -0.12593 C 0.69861 -0.12639 0.70017 -0.12454 0.70191 -0.12384 C 0.70139 -0.12153 0.70173 -0.11829 0.70017 -0.11713 C 0.69861 -0.11597 0.69583 -0.11713 0.69514 -0.11922 C 0.69427 -0.12199 0.69635 -0.12523 0.69687 -0.12824 C 0.69739 -0.12593 0.70017 -0.12153 0.69843 -0.12153 C 0.69635 -0.12153 0.69479 -0.1257 0.69514 -0.12824 C 0.69548 -0.13079 0.69843 -0.13125 0.70017 -0.13264 C 0.69965 -0.12894 0.70069 -0.12384 0.69843 -0.12153 C 0.69687 -0.11991 0.69357 -0.12338 0.69357 -0.12593 C 0.69357 -0.12894 0.69687 -0.13033 0.69843 -0.13264 C 0.70017 -0.13195 0.70347 -0.13264 0.70347 -0.13033 C 0.70347 -0.12755 0.70034 -0.12523 0.69843 -0.12593 C 0.6967 -0.12662 0.69548 -0.13125 0.69687 -0.13264 C 0.69878 -0.13426 0.70121 -0.13102 0.70347 -0.13033 C 0.70277 -0.12778 0.70191 -0.11829 0.69687 -0.12153 C 0.69531 -0.12246 0.69357 -0.12685 0.69514 -0.12824 C 0.69705 -0.12986 0.69965 -0.12662 0.70191 -0.12593 C 0.70069 -0.12454 0.69913 -0.11968 0.69843 -0.12153 C 0.69739 -0.12431 0.69809 -0.12894 0.70017 -0.13033 C 0.70173 -0.13125 0.70312 -0.12547 0.70191 -0.12384 C 0.70069 -0.12222 0.69861 -0.12523 0.69687 -0.12593 C 0.70069 -0.10949 0.69444 -0.12685 0.69357 -0.13033 C 0.6875 -0.12269 0.69166 -0.12662 0.6802 -0.12153 C 0.66423 -0.11435 0.67187 -0.11389 0.6618 -0.11042 C 0.64305 -0.10394 0.62274 -0.10463 0.60347 -0.10162 C 0.57361 -0.05972 0.51059 -0.07847 0.47343 -0.10602 C 0.45885 -0.1169 0.47361 -0.10996 0.4618 -0.11482 C 0.4434 -0.11412 0.42517 -0.11412 0.40677 -0.11273 C 0.39895 -0.11227 0.39114 -0.10509 0.3835 -0.10371 C 0.37691 -0.10255 0.37014 -0.10232 0.36336 -0.10162 C 0.3618 -0.10232 0.3585 -0.10139 0.3585 -0.10371 C 0.3585 -0.10648 0.36145 -0.10695 0.36336 -0.1081 C 0.36666 -0.10996 0.37343 -0.11273 0.37343 -0.11273 C 0.38472 -0.10741 0.38159 -0.10023 0.3802 -0.08588 C 0.37899 -0.08634 0.35729 -0.09051 0.375 -0.10371 C 0.37916 -0.10672 0.38402 -0.1007 0.38854 -0.09931 C 0.38802 -0.09653 0.38767 -0.08519 0.38177 -0.0882 C 0.37986 -0.08912 0.37951 -0.09259 0.37847 -0.09491 C 0.3802 -0.09792 0.38055 -0.10301 0.3835 -0.10371 C 0.39774 -0.10787 0.39357 -0.09908 0.39184 -0.09259 C 0.38802 -0.09329 0.38211 -0.09051 0.3802 -0.09491 C 0.36909 -0.11852 0.38802 -0.1088 0.38993 -0.1081 C 0.38854 -0.1044 0.38767 -0.09954 0.38507 -0.09699 C 0.38281 -0.09468 0.3776 -0.09121 0.37691 -0.09491 C 0.375 -0.10347 0.37916 -0.11273 0.3802 -0.12153 C 0.3835 -0.12084 0.38871 -0.12338 0.38993 -0.11922 C 0.40191 -0.08426 0.38732 -0.09792 0.38177 -0.10162 C 0.37899 -0.1132 0.37916 -0.1169 0.3868 -0.12384 C 0.38854 -0.12315 0.39062 -0.12315 0.39184 -0.12153 C 0.39635 -0.11528 0.39027 -0.09306 0.38993 -0.09259 C 0.38923 -0.09051 0.3868 -0.09121 0.38507 -0.09051 C 0.38281 -0.09259 0.37934 -0.09352 0.37847 -0.09699 C 0.37725 -0.10209 0.37743 -0.10903 0.3802 -0.11273 C 0.38194 -0.11505 0.38246 -0.10672 0.3835 -0.10371 C 0.38281 -0.1 0.38316 -0.09584 0.38177 -0.09259 C 0.38055 -0.09028 0.37743 -0.08565 0.37691 -0.0882 C 0.37534 -0.09537 0.37795 -0.10301 0.37847 -0.11042 C 0.3802 -0.10972 0.38281 -0.11042 0.3835 -0.1081 C 0.38593 -0.09861 0.38107 -0.0963 0.37691 -0.09259 C 0.37639 -0.09491 0.37482 -0.09699 0.375 -0.09931 C 0.37725 -0.11667 0.37986 -0.10093 0.3802 -0.09931 C 0.37968 -0.0963 0.38055 -0.0919 0.37847 -0.09051 C 0.37691 -0.08935 0.37691 -0.09468 0.37691 -0.09699 C 0.37691 -0.10162 0.37795 -0.10602 0.37847 -0.11042 C 0.38211 -0.10903 0.38732 -0.10972 0.38993 -0.10602 C 0.39218 -0.10301 0.38611 -0.09236 0.38507 -0.09051 C 0.38472 -0.09422 0.38246 -0.09792 0.3835 -0.10162 C 0.38402 -0.10371 0.38698 -0.09908 0.3868 -0.09699 C 0.38628 -0.09445 0.3835 -0.09398 0.38177 -0.09259 C 0.3802 -0.09329 0.3776 -0.09283 0.37691 -0.09491 C 0.37465 -0.10255 0.3802 -0.10533 0.3835 -0.1081 C 0.38576 -0.10741 0.38958 -0.10903 0.38993 -0.10602 C 0.39114 -0.1007 0.38958 -0.09445 0.3868 -0.09051 C 0.38541 -0.08866 0.38455 -0.09491 0.3835 -0.09699 C 0.38507 -0.09769 0.38732 -0.10093 0.38854 -0.09931 C 0.38958 -0.09769 0.38698 -0.09491 0.3868 -0.09259 C 0.3835 -0.06759 0.38819 -0.08218 0.38177 -0.06597 C 0.38055 -0.05857 0.37951 -0.05116 0.37847 -0.04375 C 0.3776 -0.03912 0.37639 -0.03472 0.375 -0.03033 C 0.37465 -0.02824 0.37343 -0.02384 0.37343 -0.02384 C 0.37257 -0.0007 0.37257 0.02037 0.37014 0.04282 C 0.36927 0.05046 0.3651 0.06504 0.3651 0.06504 C 0.36302 0.08588 0.36059 0.10116 0.35191 0.11852 C 0.34965 0.12291 0.34895 0.12986 0.34514 0.13171 C 0.33073 0.13842 0.34184 0.13379 0.31024 0.13634 C 0.29826 0.14004 0.28541 0.14166 0.27343 0.14282 C 0.25017 0.14491 0.20347 0.14745 0.20347 0.14745 C 0.16493 0.15972 0.10434 0.14861 0.0651 0.14745 C 0.05312 0.14328 0.05208 0.13379 0.04184 0.12963 C 0.0342 0.12176 0.03055 0.12222 0.02187 0.11852 C -0.00087 0.09815 0.00677 0.08403 0.00677 0.04074 Z " pathEditMode="relative" ptsTypes="fffffffffffffffffffffffffffffffffffffffffffffffffffffffffffffffffffffffffffffffffffffffffffffffffffffffffffffffffffffffffffffffffffffffffffffffffffffffffffffffffffffffffffffffffffffffffffffffffffffffffffffffffffffffffffffffffffffffffffffffffffffffffff">
                                      <p:cBhvr>
                                        <p:cTn id="26" dur="3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5.55556E-7 -0.02662 C 0.00052 -0.04745 -0.00052 -0.06828 0.00156 -0.08888 C 0.00173 -0.0912 0.00486 -0.09027 0.0066 -0.09097 C 0.01163 -0.09305 0.01649 -0.09699 0.0217 -0.09768 C 0.04496 -0.10069 0.0684 -0.10162 0.09166 -0.10439 C 0.11614 -0.11203 0.08802 -0.10393 0.15 -0.10879 C 0.15573 -0.10926 0.16111 -0.11527 0.16666 -0.11551 C 0.1934 -0.11689 0.21979 -0.11689 0.2467 -0.11759 C 0.25087 -0.15995 0.24774 -0.2037 0.25833 -0.24444 C 0.26007 -0.3074 0.24982 -0.29513 0.27326 -0.31551 C 0.27552 -0.31481 0.27934 -0.3162 0.28003 -0.31319 C 0.28055 -0.31088 0.28055 -0.28912 0.275 -0.28426 C 0.2717 -0.28125 0.26719 -0.28171 0.26337 -0.27986 C 0.26823 -0.29629 0.26753 -0.29768 0.28003 -0.29097 C 0.27951 -0.28796 0.28021 -0.28379 0.2783 -0.28217 C 0.27326 -0.27801 0.26979 -0.28796 0.26823 -0.29097 C 0.26875 -0.29768 0.26684 -0.30578 0.26996 -0.31111 C 0.2717 -0.31412 0.27604 -0.31111 0.2783 -0.30879 C 0.28003 -0.30694 0.27951 -0.30301 0.28003 -0.3 C 0.27778 -0.27708 0.2809 -0.28217 0.26666 -0.27777 C 0.25469 -0.28819 0.25191 -0.2875 0.26996 -0.32222 C 0.27205 -0.32615 0.27673 -0.31921 0.28003 -0.31759 C 0.28281 -0.30185 0.28611 -0.2868 0.2717 -0.28217 C 0.26597 -0.28449 0.25156 -0.28819 0.26823 -0.30648 C 0.27257 -0.31134 0.27934 -0.30509 0.28489 -0.30439 C 0.28524 -0.30185 0.28923 -0.28032 0.28489 -0.27777 C 0.27986 -0.27476 0.27378 -0.27916 0.26823 -0.27986 C 0.26041 -0.2956 0.25989 -0.31111 0.27326 -0.3199 C 0.27899 -0.31226 0.28073 -0.30532 0.28333 -0.29537 C 0.28281 -0.29097 0.28385 -0.28541 0.2816 -0.28217 C 0.27934 -0.2787 0.2717 -0.27777 0.2717 -0.27777 C 0.25798 -0.28333 0.26423 -0.30092 0.27326 -0.30879 C 0.27656 -0.3081 0.28055 -0.30902 0.28333 -0.30648 C 0.28646 -0.30347 0.28403 -0.28541 0.28333 -0.28426 C 0.28055 -0.27963 0.27552 -0.27847 0.2717 -0.27546 C 0.26666 -0.27615 0.26111 -0.27476 0.2566 -0.27777 C 0.25451 -0.27916 0.25503 -0.28356 0.25503 -0.28657 C 0.25503 -0.31064 0.25573 -0.31041 0.26996 -0.31551 C 0.2816 -0.31134 0.27986 -0.30601 0.2816 -0.29097 C 0.27864 -0.26967 0.27778 -0.27268 0.26163 -0.27546 C 0.25712 -0.29305 0.25712 -0.30694 0.26996 -0.31551 C 0.28229 -0.31111 0.2809 -0.30671 0.28333 -0.29097 C 0.28073 -0.26828 0.28229 -0.26759 0.26493 -0.27106 C 0.26198 -0.28402 0.25903 -0.29282 0.26823 -0.30879 C 0.27066 -0.31296 0.27604 -0.30717 0.28003 -0.30648 C 0.28698 -0.29282 0.28906 -0.27801 0.275 -0.27314 C 0.2658 -0.27638 0.25885 -0.27546 0.26996 -0.3 C 0.27135 -0.30324 0.27552 -0.29838 0.2783 -0.29768 C 0.28524 -0.27916 0.28246 -0.26736 0.26823 -0.25995 C 0.25278 -0.26574 0.25208 -0.26574 0.25833 -0.28888 C 0.26059 -0.29722 0.27326 -0.30648 0.27326 -0.30648 C 0.27604 -0.30578 0.27951 -0.30694 0.2816 -0.30439 C 0.28472 -0.30092 0.28663 -0.28657 0.28333 -0.28217 C 0.28142 -0.27939 0.27778 -0.28055 0.275 -0.27986 C 0.27222 -0.28055 0.26771 -0.2787 0.26666 -0.28217 C 0.26041 -0.30254 0.26701 -0.30162 0.275 -0.30439 C 0.28437 -0.30115 0.29531 -0.30046 0.28003 -0.27314 C 0.27726 -0.26828 0.27118 -0.27476 0.26666 -0.27546 C 0.26319 -0.29282 0.26406 -0.29838 0.27656 -0.30439 C 0.27882 -0.3037 0.2816 -0.30416 0.28333 -0.30208 C 0.29236 -0.29027 0.28871 -0.27546 0.2783 -0.27106 C 0.27552 -0.27176 0.27118 -0.26967 0.26996 -0.27314 C 0.26406 -0.29074 0.27274 -0.29166 0.28003 -0.29537 C 0.29062 -0.28125 0.28785 -0.2662 0.275 -0.25763 C 0.27118 -0.25902 0.26458 -0.25694 0.26337 -0.26203 C 0.25625 -0.29467 0.26146 -0.29351 0.27326 -0.29768 C 0.27778 -0.29652 0.28489 -0.29676 0.28837 -0.29097 C 0.28941 -0.28912 0.28854 -0.28564 0.28993 -0.28426 C 0.29548 -0.27916 0.3033 -0.28125 0.30989 -0.27986 C 0.32083 -0.27754 0.33073 -0.27291 0.34166 -0.27106 C 0.35416 -0.26551 0.34809 -0.26574 0.35989 -0.26875 C 0.37118 -0.24676 0.38993 -0.2449 0.40833 -0.24213 C 0.42222 -0.2368 0.43403 -0.22615 0.44826 -0.2199 C 0.4625 -0.21365 0.48073 -0.21435 0.49479 -0.21319 C 0.50173 -0.2074 0.50712 -0.20694 0.51493 -0.20439 C 0.51666 -0.20393 0.51823 -0.20324 0.51979 -0.20208 C 0.5217 -0.20092 0.52309 -0.19838 0.52482 -0.19768 C 0.52986 -0.19606 0.53489 -0.19606 0.53993 -0.19537 C 0.56059 -0.1868 0.6033 -0.19629 0.625 -0.19768 C 0.64114 -0.20208 0.65729 -0.20138 0.67326 -0.20648 C 0.68038 -0.21643 0.67482 -0.2243 0.68489 -0.2287 C 0.70191 -0.22338 0.6816 -0.22546 0.6783 -0.22662 C 0.67726 -0.23101 0.67517 -0.23518 0.675 -0.23981 C 0.67291 -0.27777 0.6783 -0.25115 0.68003 -0.24444 C 0.67951 -0.23541 0.68055 -0.22592 0.6783 -0.21759 C 0.6776 -0.21527 0.67378 -0.21759 0.67326 -0.2199 C 0.67239 -0.2243 0.67448 -0.22893 0.675 -0.23333 C 0.68351 -0.22939 0.68524 -0.22824 0.68003 -0.21759 C 0.67274 -0.22013 0.66111 -0.22083 0.675 -0.24213 C 0.67726 -0.2456 0.6816 -0.23912 0.68489 -0.23773 C 0.68732 -0.22824 0.6908 -0.22546 0.68489 -0.21759 C 0.68107 -0.21828 0.67604 -0.2162 0.67326 -0.2199 C 0.66996 -0.2243 0.66996 -0.23773 0.66996 -0.23773 C 0.67048 -0.24004 0.66996 -0.24398 0.6717 -0.24444 C 0.68073 -0.24629 0.68038 -0.23796 0.6816 -0.23101 C 0.68107 -0.22592 0.68351 -0.21782 0.68003 -0.21551 C 0.67691 -0.21342 0.67291 -0.2199 0.6717 -0.2243 C 0.67031 -0.22986 0.67274 -0.23611 0.67326 -0.24213 C 0.675 -0.23379 0.67795 -0.22801 0.68003 -0.2199 C 0.66614 -0.21504 0.66996 -0.22268 0.6717 -0.23981 C 0.67448 -0.23912 0.67795 -0.24027 0.68003 -0.23773 C 0.68212 -0.23518 0.6842 -0.22152 0.68489 -0.21759 C 0.68385 -0.21551 0.68351 -0.21111 0.6816 -0.21111 C 0.67969 -0.21111 0.67847 -0.21504 0.6783 -0.21759 C 0.67795 -0.22222 0.67847 -0.22708 0.68003 -0.23101 C 0.68142 -0.23426 0.68437 -0.23541 0.68663 -0.23773 C 0.69739 -0.23287 0.69288 -0.22685 0.68993 -0.21319 C 0.68333 -0.21458 0.675 -0.21157 0.66996 -0.21759 C 0.66701 -0.22129 0.66979 -0.23055 0.67326 -0.23333 C 0.67621 -0.23588 0.68003 -0.23032 0.68333 -0.2287 C 0.68125 -0.21273 0.68212 -0.2074 0.66996 -0.21551 C 0.66719 -0.22615 0.66857 -0.22801 0.67656 -0.2243 C 0.67847 -0.21666 0.68177 -0.1868 0.6717 -0.20648 C 0.67326 -0.21018 0.67361 -0.21597 0.67656 -0.21759 C 0.67882 -0.21898 0.68281 -0.21643 0.68333 -0.21319 C 0.68594 -0.19838 0.68107 -0.19814 0.675 -0.19537 C 0.66302 -0.20092 0.67743 -0.19652 0.66493 -0.19097 C 0.65746 -0.18773 0.64375 -0.18726 0.63489 -0.18426 C 0.58785 -0.18842 0.56041 -0.19189 0.50642 -0.19328 C 0.49687 -0.19606 0.4868 -0.19629 0.4783 -0.20208 C 0.46632 -0.20972 0.45816 -0.21296 0.44496 -0.21551 C 0.43038 -0.22314 0.41476 -0.22662 0.4 -0.23333 C 0.3842 -0.24051 0.36927 -0.25115 0.3533 -0.25763 C 0.35104 -0.25995 0.34913 -0.2625 0.3467 -0.26435 C 0.34236 -0.26759 0.33333 -0.27314 0.33333 -0.27314 C 0.32604 -0.28287 0.32396 -0.28263 0.31493 -0.28888 C 0.31719 -0.29097 0.31892 -0.2949 0.3217 -0.29537 C 0.33264 -0.29699 0.33125 -0.28726 0.32656 -0.27986 C 0.325 -0.27731 0.32222 -0.27685 0.31996 -0.27546 C 0.31666 -0.27685 0.3118 -0.27592 0.30989 -0.27986 C 0.30399 -0.29236 0.31857 -0.29791 0.32326 -0.30208 C 0.3243 -0.29976 0.32691 -0.29791 0.32656 -0.29537 C 0.32587 -0.28796 0.31684 -0.28263 0.31337 -0.27986 C 0.29844 -0.28495 0.29687 -0.30601 0.30833 -0.32222 C 0.31215 -0.3206 0.31823 -0.32245 0.31996 -0.31759 C 0.32743 -0.29722 0.32066 -0.29652 0.31337 -0.29328 C 0.31389 -0.29768 0.31232 -0.3037 0.31493 -0.30648 C 0.31701 -0.30879 0.32153 -0.3074 0.32326 -0.30439 C 0.32465 -0.30208 0.32222 -0.29838 0.3217 -0.29537 C 0.3184 -0.29768 0.31285 -0.29722 0.31163 -0.30208 C 0.30868 -0.31388 0.31719 -0.31574 0.3217 -0.31759 C 0.32552 -0.31064 0.33142 -0.30486 0.32326 -0.29537 C 0.32083 -0.29236 0.31666 -0.29398 0.31337 -0.29328 C 0.31163 -0.29398 0.30885 -0.29305 0.30833 -0.29537 C 0.30781 -0.29745 0.31007 -0.29976 0.31163 -0.3 C 0.31493 -0.30069 0.3184 -0.29838 0.3217 -0.29768 C 0.32118 -0.29328 0.3217 -0.28819 0.31996 -0.28426 C 0.3191 -0.28217 0.31597 -0.28032 0.31493 -0.28217 C 0.31285 -0.28564 0.31389 -0.29097 0.31337 -0.29537 C 0.31441 -0.29699 0.3151 -0.3 0.31666 -0.3 C 0.31875 -0.3 0.3217 -0.29051 0.32326 -0.28657 C 0.31944 -0.27893 0.31736 -0.26967 0.30833 -0.28888 C 0.30712 -0.29166 0.31059 -0.29467 0.31163 -0.29768 C 0.31666 -0.29629 0.32378 -0.29907 0.32656 -0.29328 C 0.33628 -0.27291 0.32083 -0.27245 0.31493 -0.27106 C 0.31302 -0.27939 0.31007 -0.28865 0.31493 -0.29768 C 0.31632 -0.30046 0.31944 -0.29467 0.3217 -0.29328 C 0.32048 -0.28657 0.32101 -0.27893 0.31823 -0.27314 C 0.31736 -0.27129 0.31354 -0.27314 0.31337 -0.27546 C 0.31232 -0.28495 0.31302 -0.29513 0.31493 -0.30439 C 0.31597 -0.30902 0.3217 -0.30717 0.325 -0.30879 C 0.31319 -0.29305 0.32482 -0.31064 0.31823 -0.29537 C 0.31059 -0.27801 0.30955 -0.28032 0.30503 -0.26666 C 0.29757 -0.24375 0.29739 -0.21643 0.28993 -0.19328 C 0.28576 -0.18055 0.27899 -0.17199 0.2717 -0.16203 C 0.27031 -0.16018 0.26805 -0.15972 0.26666 -0.15763 C 0.25781 -0.14444 0.25173 -0.12384 0.23837 -0.11759 C 0.23229 -0.10995 0.23628 -0.11388 0.225 -0.10879 C 0.22309 -0.1081 0.2217 -0.10717 0.21979 -0.10648 C 0.21823 -0.10578 0.21493 -0.10439 0.21493 -0.10439 C 0.20851 -0.10694 0.20486 -0.11111 0.19826 -0.11319 C 0.17326 -0.1125 0.14826 -0.1125 0.12326 -0.11111 C 0.11666 -0.11064 0.10972 -0.10625 0.1033 -0.10439 C 0.09774 -0.10277 0.08663 -0.1 0.08663 -0.1 C 0.05521 -0.07801 0.09097 -0.0875 0.02656 -0.08426 C 0.02465 -0.08263 0.01962 -0.07847 0.01823 -0.07546 C 0.01267 -0.06319 0.02205 -0.07338 0.01163 -0.06435 C 0.01111 -0.06203 0.01076 -0.05972 0.00989 -0.05763 C 0.00903 -0.05532 0.00729 -0.05347 0.0066 -0.05092 C 0.0033 -0.03888 0.00677 -0.04189 0.0033 -0.03101 C 0.00243 -0.02847 0.00035 -0.02685 -5.55556E-7 -0.0243 C -0.00087 -0.0162 -5.55556E-7 -0.0081 -5.55556E-7 -1.48148E-6 " pathEditMode="relative" ptsTypes="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28" dur="3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3.61111E-6 0.02801 C -0.00087 0.04768 -0.00382 0.09097 3.61111E-6 0.10787 C 0.00104 0.1125 0.00677 0.11088 0.01007 0.1125 C 0.01475 0.11458 0.01996 0.11389 0.025 0.11458 C 0.03455 0.11782 0.04149 0.11967 0.05173 0.12129 C 0.05989 0.125 0.06823 0.12639 0.07673 0.12801 C 0.08281 0.13102 0.08923 0.13287 0.09514 0.1368 C 0.10955 0.14629 0.0908 0.13703 0.10503 0.14352 C 0.13507 0.14282 0.1651 0.14328 0.19514 0.1412 C 0.19895 0.14097 0.20503 0.13032 0.20833 0.12801 C 0.21406 0.12407 0.22048 0.12407 0.22673 0.12129 C 0.23333 0.125 0.23941 0.13102 0.24652 0.13241 C 0.26076 0.13518 0.27448 0.11018 0.27847 0.09467 C 0.28246 0.01967 0.23923 -0.10093 0.3 -0.12986 C 0.30607 -0.12709 0.31614 -0.125 0.30173 -0.10764 C 0.29878 -0.10417 0.29392 -0.10903 0.2901 -0.10972 C 0.28628 -0.12014 0.28455 -0.12292 0.2868 -0.13426 C 0.29392 -0.13357 0.30173 -0.13588 0.30833 -0.13195 C 0.31145 -0.13009 0.3118 -0.11875 0.3118 -0.11852 C 0.30972 -0.09792 0.31215 -0.09468 0.2967 -0.09861 C 0.28958 -0.10509 0.2901 -0.10949 0.28836 -0.12084 C 0.29114 -0.1456 0.29114 -0.13982 0.31007 -0.13426 C 0.31597 -0.12639 0.31961 -0.11968 0.3151 -0.10764 C 0.31319 -0.10278 0.30416 -0.10162 0.30173 -0.10093 C 0.29791 -0.10162 0.29184 -0.09861 0.2901 -0.10324 C 0.2809 -0.12986 0.29149 -0.12963 0.30173 -0.13426 C 0.30625 -0.13287 0.31128 -0.13334 0.3151 -0.12986 C 0.31701 -0.12824 0.31666 -0.12384 0.31666 -0.12084 C 0.31666 -0.11204 0.31562 -0.10301 0.3151 -0.09422 C 0.30468 -0.0963 0.29913 -0.09584 0.2934 -0.10764 C 0.29027 -0.12338 0.2908 -0.13773 0.30347 -0.14306 C 0.3151 -0.14051 0.31961 -0.1382 0.32343 -0.12315 C 0.32152 -0.1044 0.32205 -0.10209 0.31007 -0.09422 C 0.30677 -0.09491 0.30312 -0.09491 0.3 -0.09653 C 0.29739 -0.09792 0.29583 -0.10139 0.2934 -0.10324 C 0.29184 -0.1044 0.2901 -0.10463 0.28836 -0.10533 C 0.28541 -0.11783 0.28489 -0.12454 0.2934 -0.13195 C 0.30902 -0.12685 0.3059 -0.13009 0.31007 -0.11435 C 0.30816 -0.10185 0.30729 -0.10023 0.29843 -0.09653 C 0.28819 -0.09977 0.29132 -0.10185 0.2868 -0.11435 C 0.28958 -0.13704 0.29062 -0.13241 0.30833 -0.12986 C 0.30955 -0.12755 0.31163 -0.12593 0.3118 -0.12315 C 0.31336 -0.09977 0.30937 -0.10209 0.2967 -0.09861 C 0.29392 -0.10023 0.29045 -0.10047 0.28836 -0.10324 C 0.2842 -0.1088 0.2842 -0.1213 0.2868 -0.12755 C 0.28767 -0.12963 0.2901 -0.12917 0.29166 -0.12986 C 0.3177 -0.12454 0.3118 -0.13287 0.3184 -0.10764 C 0.31788 -0.10324 0.31979 -0.0963 0.31666 -0.09422 C 0.30642 -0.0875 0.30191 -0.0963 0.2967 -0.10324 C 0.2934 -0.1169 0.29427 -0.13056 0.30347 -0.13866 C 0.30625 -0.13797 0.30955 -0.13866 0.3118 -0.13658 C 0.31823 -0.13056 0.31493 -0.10255 0.31336 -0.09653 C 0.31267 -0.09375 0.30902 -0.09491 0.30677 -0.09422 C 0.30225 -0.09491 0.29757 -0.09398 0.2934 -0.09653 C 0.29184 -0.09746 0.29166 -0.10093 0.29166 -0.10324 C 0.29166 -0.1206 0.29114 -0.11736 0.3 -0.12315 C 0.30503 -0.12246 0.31041 -0.12315 0.3151 -0.12084 C 0.32135 -0.11783 0.31875 -0.09329 0.31666 -0.0875 C 0.31545 -0.08403 0.31111 -0.08611 0.30833 -0.08542 C 0.28368 -0.09259 0.28975 -0.09329 0.29166 -0.12986 C 0.31128 -0.12593 0.31336 -0.13172 0.3184 -0.11204 C 0.31475 -0.09699 0.31441 -0.0956 0.30347 -0.09213 C 0.29843 -0.09514 0.29045 -0.09422 0.28836 -0.10093 C 0.27656 -0.13843 0.29409 -0.1294 0.30503 -0.12755 C 0.31319 -0.11181 0.31093 -0.11945 0.31336 -0.10533 C 0.3092 -0.07986 0.31145 -0.07963 0.2934 -0.0875 C 0.2875 -0.09954 0.2842 -0.11181 0.2901 -0.12755 C 0.29166 -0.13172 0.3 -0.13195 0.3 -0.13172 C 0.3033 -0.13125 0.31232 -0.13125 0.3151 -0.12547 C 0.31701 -0.12153 0.3184 -0.11204 0.3184 -0.11181 C 0.31389 -0.10278 0.30989 -0.09908 0.30173 -0.09653 C 0.29895 -0.09722 0.29583 -0.09653 0.2934 -0.09861 C 0.28732 -0.10394 0.29652 -0.125 0.3 -0.13195 C 0.30399 -0.13125 0.30816 -0.13195 0.3118 -0.12986 C 0.31597 -0.12755 0.31753 -0.11227 0.3184 -0.10764 C 0.31788 -0.10093 0.31892 -0.09352 0.31666 -0.0875 C 0.31562 -0.08472 0.31232 -0.08542 0.31007 -0.08542 C 0.30555 -0.08542 0.30121 -0.08681 0.2967 -0.0875 C 0.2901 -0.1007 0.28906 -0.10926 0.2934 -0.12755 C 0.29357 -0.12847 0.30208 -0.13102 0.30503 -0.13195 C 0.31718 -0.12894 0.31753 -0.13079 0.32014 -0.11435 C 0.31961 -0.10903 0.32048 -0.10301 0.3184 -0.09861 C 0.31632 -0.09422 0.30833 -0.08982 0.30833 -0.08959 C 0.29566 -0.09722 0.2927 -0.09977 0.28836 -0.11644 C 0.2901 -0.13727 0.28819 -0.13866 0.30173 -0.14306 C 0.30607 -0.1419 0.31319 -0.14121 0.31666 -0.13658 C 0.31944 -0.13287 0.32343 -0.12315 0.32343 -0.12292 C 0.32205 -0.09792 0.32708 -0.08634 0.31007 -0.08102 C 0.30677 -0.08172 0.30277 -0.08033 0.3 -0.0831 C 0.29323 -0.08982 0.29843 -0.12292 0.29843 -0.12315 C 0.29895 -0.12547 0.30173 -0.12477 0.30347 -0.12547 C 0.3085 -0.12477 0.31371 -0.1257 0.3184 -0.12315 C 0.31996 -0.12222 0.32014 -0.11875 0.32014 -0.11644 C 0.32014 -0.09005 0.32135 -0.08287 0.30347 -0.07871 C 0.29948 -0.08009 0.29427 -0.07894 0.29166 -0.0831 C 0.28958 -0.08658 0.28628 -0.1088 0.28507 -0.11644 C 0.28663 -0.13102 0.28628 -0.13611 0.2967 -0.14097 C 0.30225 -0.13959 0.30816 -0.13959 0.31336 -0.13658 C 0.31493 -0.13565 0.3151 -0.13218 0.3151 -0.12986 C 0.3151 -0.09051 0.32187 -0.09607 0.30833 -0.08982 C 0.30225 -0.09144 0.29201 -0.09699 0.3 -0.10972 C 0.30191 -0.11273 0.30538 -0.11389 0.30833 -0.11435 C 0.32378 -0.1169 0.33941 -0.11736 0.35503 -0.11875 C 0.38507 -0.11806 0.4151 -0.11736 0.44514 -0.11644 C 0.46684 -0.11574 0.48836 -0.11574 0.51007 -0.11435 C 0.51649 -0.11389 0.52847 -0.10764 0.52847 -0.10741 C 0.54461 -0.10834 0.56076 -0.10787 0.57656 -0.10972 C 0.5802 -0.11019 0.5835 -0.11273 0.58663 -0.11435 C 0.58819 -0.11505 0.59149 -0.11644 0.59149 -0.11621 C 0.59826 -0.11574 0.60503 -0.11621 0.6118 -0.11435 C 0.61371 -0.11389 0.61475 -0.10996 0.61666 -0.10972 C 0.62118 -0.10926 0.62552 -0.11134 0.63003 -0.11204 C 0.63715 -0.11528 0.6427 -0.1206 0.65 -0.12315 C 0.65694 -0.12917 0.65416 -0.12732 0.66336 -0.13195 C 0.66666 -0.13357 0.67343 -0.13658 0.67343 -0.13634 C 0.67395 -0.14329 0.67135 -0.15185 0.675 -0.15648 C 0.67777 -0.16019 0.68402 -0.15787 0.6868 -0.15417 C 0.68889 -0.15139 0.68559 -0.14676 0.68507 -0.14306 C 0.68333 -0.14375 0.68055 -0.14306 0.68003 -0.14537 C 0.67951 -0.14792 0.68142 -0.15139 0.68333 -0.15209 C 0.68663 -0.15324 0.6901 -0.15047 0.6934 -0.14977 C 0.69305 -0.14815 0.69236 -0.13496 0.6868 -0.13866 C 0.68524 -0.13982 0.68559 -0.14306 0.68507 -0.14537 C 0.68559 -0.14838 0.68472 -0.15278 0.6868 -0.15417 C 0.69583 -0.16019 0.69566 -0.14861 0.6967 -0.14306 C 0.69652 -0.14236 0.69305 -0.12037 0.6868 -0.13866 C 0.68489 -0.14422 0.68663 -0.15093 0.68836 -0.15648 C 0.68906 -0.15857 0.69166 -0.1581 0.6934 -0.1588 C 0.70503 -0.15463 0.70451 -0.14838 0.70173 -0.13426 C 0.69791 -0.13496 0.6927 -0.13264 0.6901 -0.13658 C 0.68784 -0.14005 0.68958 -0.1463 0.69166 -0.14977 C 0.6927 -0.15162 0.69496 -0.14838 0.6967 -0.14769 C 0.70086 -0.13172 0.69375 -0.13426 0.68507 -0.13658 C 0.6809 -0.15185 0.68402 -0.13588 0.6901 -0.13866 C 0.69184 -0.13935 0.6868 -0.14398 0.68836 -0.14537 C 0.69027 -0.14699 0.69288 -0.14375 0.69514 -0.14306 C 0.69392 -0.14097 0.69357 -0.13658 0.69166 -0.13658 C 0.68975 -0.13658 0.68854 -0.14051 0.68836 -0.14306 C 0.68802 -0.14676 0.68958 -0.15047 0.6901 -0.15417 C 0.69288 -0.15347 0.69722 -0.15556 0.69843 -0.15209 C 0.70659 -0.12778 0.696 -0.13449 0.6901 -0.13658 C 0.69062 -0.14329 0.68906 -0.15093 0.69166 -0.15648 C 0.69288 -0.15903 0.69757 -0.15695 0.69843 -0.15417 C 0.69982 -0.15 0.69722 -0.14537 0.6967 -0.14097 C 0.69618 -0.14329 0.6934 -0.14722 0.69514 -0.14769 C 0.69809 -0.14861 0.70208 -0.14676 0.70347 -0.14306 C 0.70451 -0.14005 0.70121 -0.13727 0.7 -0.13426 C 0.69895 -0.13658 0.69878 -0.14097 0.6967 -0.14097 C 0.69496 -0.14097 0.69514 -0.13426 0.69514 -0.13403 C 0.69461 -0.13727 0.69253 -0.14028 0.6934 -0.14306 C 0.69409 -0.14537 0.69739 -0.14722 0.69843 -0.14537 C 0.7026 -0.13727 0.69392 -0.13519 0.69166 -0.13426 C 0.69045 -0.13982 0.6875 -0.14722 0.6934 -0.15209 C 0.69514 -0.15347 0.6967 -0.14908 0.69843 -0.14769 C 0.69791 -0.14537 0.69826 -0.14213 0.6967 -0.14097 C 0.69514 -0.13982 0.69201 -0.14074 0.69166 -0.14306 C 0.69114 -0.14699 0.69392 -0.15047 0.69514 -0.15417 C 0.70017 -0.14422 0.70173 -0.13658 0.69166 -0.13195 C 0.68941 -0.13264 0.68576 -0.13125 0.68507 -0.13426 C 0.68455 -0.13681 0.68819 -0.1382 0.6901 -0.13866 C 0.69184 -0.13912 0.6934 -0.13727 0.69514 -0.13658 C 0.69461 -0.13426 0.69496 -0.13102 0.6934 -0.12986 C 0.69184 -0.12871 0.68906 -0.12986 0.68836 -0.13195 C 0.6875 -0.13472 0.68958 -0.13797 0.6901 -0.14097 C 0.69062 -0.13866 0.6934 -0.13426 0.69166 -0.13426 C 0.68958 -0.13426 0.68802 -0.13843 0.68836 -0.14097 C 0.68871 -0.14352 0.69166 -0.14398 0.6934 -0.14537 C 0.69288 -0.14167 0.69392 -0.13658 0.69166 -0.13426 C 0.6901 -0.13264 0.6868 -0.13611 0.6868 -0.13866 C 0.6868 -0.14167 0.6901 -0.14306 0.69166 -0.14537 C 0.6934 -0.14468 0.6967 -0.14537 0.6967 -0.14306 C 0.6967 -0.14028 0.69357 -0.13797 0.69166 -0.13866 C 0.68993 -0.13935 0.68871 -0.14398 0.6901 -0.14537 C 0.69201 -0.14699 0.69444 -0.14375 0.6967 -0.14306 C 0.696 -0.14051 0.69514 -0.13102 0.6901 -0.13426 C 0.68854 -0.13519 0.6868 -0.13959 0.68836 -0.14097 C 0.69027 -0.14259 0.69288 -0.13935 0.69514 -0.13866 C 0.69392 -0.13727 0.69236 -0.13241 0.69166 -0.13426 C 0.69062 -0.13704 0.69132 -0.14167 0.6934 -0.14306 C 0.69496 -0.14398 0.69635 -0.1382 0.69514 -0.13658 C 0.69392 -0.13496 0.69184 -0.13797 0.6901 -0.13866 C 0.69392 -0.12222 0.68767 -0.13959 0.6868 -0.14306 C 0.68073 -0.13542 0.68489 -0.13935 0.67343 -0.13426 C 0.65746 -0.12709 0.6651 -0.12662 0.65503 -0.12315 C 0.63611 -0.11667 0.61597 -0.11736 0.5967 -0.11435 C 0.56684 -0.07246 0.50382 -0.09121 0.46666 -0.11875 C 0.45208 -0.12963 0.46684 -0.12269 0.45503 -0.12755 C 0.43663 -0.12685 0.4184 -0.12685 0.4 -0.12547 C 0.39218 -0.125 0.38437 -0.11783 0.37673 -0.11644 C 0.37014 -0.11528 0.36336 -0.11505 0.35659 -0.11435 C 0.35503 -0.11505 0.35173 -0.11412 0.35173 -0.11644 C 0.35173 -0.11922 0.35468 -0.11968 0.35659 -0.12084 C 0.35989 -0.12269 0.36666 -0.12547 0.36666 -0.12523 C 0.37795 -0.12014 0.37482 -0.11297 0.37343 -0.09861 C 0.37222 -0.09908 0.35052 -0.10324 0.36823 -0.11644 C 0.37239 -0.11945 0.37725 -0.11343 0.38177 -0.11204 C 0.38125 -0.10926 0.3809 -0.09792 0.375 -0.10093 C 0.37309 -0.10185 0.37274 -0.10533 0.3717 -0.10764 C 0.37343 -0.11065 0.37378 -0.11574 0.37673 -0.11644 C 0.39097 -0.1206 0.3868 -0.11181 0.38507 -0.10533 C 0.38125 -0.10602 0.37534 -0.10324 0.37343 -0.10764 C 0.36232 -0.13125 0.38125 -0.12153 0.38316 -0.12084 C 0.38177 -0.11713 0.3809 -0.11227 0.3783 -0.10972 C 0.37604 -0.10741 0.37083 -0.10394 0.37014 -0.10764 C 0.36823 -0.11621 0.37239 -0.12547 0.37343 -0.13426 C 0.37673 -0.13357 0.38194 -0.13611 0.38316 -0.13195 C 0.39514 -0.09699 0.38055 -0.11065 0.375 -0.11435 C 0.37222 -0.12593 0.37239 -0.12963 0.38003 -0.13658 C 0.38177 -0.13588 0.38385 -0.13588 0.38507 -0.13426 C 0.38958 -0.12801 0.3835 -0.10579 0.38316 -0.10533 C 0.38246 -0.10324 0.38003 -0.10394 0.3783 -0.10324 C 0.37604 -0.10533 0.37257 -0.10625 0.3717 -0.10972 C 0.37048 -0.11482 0.37066 -0.12176 0.37343 -0.12547 C 0.37517 -0.12778 0.37569 -0.11945 0.37673 -0.11644 C 0.37604 -0.11273 0.37639 -0.10857 0.375 -0.10533 C 0.37378 -0.10301 0.37066 -0.09838 0.37014 -0.10093 C 0.36857 -0.1081 0.37118 -0.11574 0.3717 -0.12315 C 0.37343 -0.12246 0.37604 -0.12315 0.37673 -0.12084 C 0.37916 -0.11134 0.3743 -0.10903 0.37014 -0.10533 C 0.36961 -0.10764 0.36805 -0.10972 0.36823 -0.11204 C 0.37048 -0.1294 0.37309 -0.11366 0.37343 -0.11204 C 0.37291 -0.10903 0.37378 -0.10463 0.3717 -0.10324 C 0.37014 -0.10209 0.37014 -0.10741 0.37014 -0.10972 C 0.37014 -0.11435 0.37118 -0.11875 0.3717 -0.12315 C 0.37534 -0.12176 0.38055 -0.12246 0.38316 -0.11875 C 0.38541 -0.11574 0.37934 -0.10509 0.3783 -0.10324 C 0.37795 -0.10695 0.37569 -0.11065 0.37673 -0.11435 C 0.37725 -0.11644 0.3802 -0.11181 0.38003 -0.10972 C 0.37951 -0.10718 0.37673 -0.10672 0.375 -0.10533 C 0.37343 -0.10602 0.37083 -0.10556 0.37014 -0.10764 C 0.36788 -0.11528 0.37343 -0.11806 0.37673 -0.12084 C 0.37899 -0.12014 0.38281 -0.12176 0.38316 -0.11875 C 0.38437 -0.11343 0.38281 -0.10718 0.38003 -0.10324 C 0.37864 -0.10139 0.37777 -0.10764 0.37673 -0.10972 C 0.3783 -0.11042 0.38055 -0.11366 0.38177 -0.11204 C 0.38281 -0.11042 0.3802 -0.10764 0.38003 -0.10533 C 0.37673 -0.08033 0.38142 -0.09491 0.375 -0.07871 C 0.37378 -0.0713 0.37274 -0.06389 0.3717 -0.05648 C 0.37083 -0.05185 0.36961 -0.04746 0.36823 -0.04306 C 0.36788 -0.04097 0.36666 -0.03658 0.36666 -0.03634 C 0.3658 -0.01343 0.3658 0.00764 0.36336 0.03009 C 0.3625 0.03773 0.35833 0.05231 0.35833 0.05254 C 0.35625 0.07315 0.35382 0.08842 0.34514 0.10578 C 0.34288 0.11018 0.34218 0.11713 0.33836 0.11898 C 0.32395 0.12569 0.33507 0.12106 0.30347 0.12361 C 0.29149 0.12731 0.27864 0.12893 0.26666 0.13009 C 0.2434 0.13217 0.1967 0.13472 0.1967 0.13495 C 0.15816 0.14699 0.09757 0.13588 0.05833 0.13472 C 0.04635 0.13055 0.04531 0.12106 0.03507 0.1169 C 0.02743 0.10903 0.02378 0.10949 0.0151 0.10578 C -0.00764 0.08541 3.61111E-6 0.07129 3.61111E-6 0.02801 Z " pathEditMode="relative" rAng="0" ptsTypes="fffffffffffffffffffffffffffffffffffffffffffffffffffffffffffffffffffffffffffffffffffffffffffffffffffffffffffffffffffffffffffffffffffffffffffffffffffffffffffffffffffffffffffffffffffffffffffffffffffffffffffffffffffffffffffffffffffffffffffffffffffffffffff">
                                      <p:cBhvr>
                                        <p:cTn id="30" dur="3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0" y="-35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Motion origin="layout" path="M 0.00677 0.04074 C 0.0059 0.06041 0.00295 0.1037 0.00677 0.1206 C 0.00781 0.12523 0.01354 0.12361 0.01684 0.12523 C 0.02152 0.12731 0.02673 0.12662 0.03177 0.12731 C 0.04132 0.13055 0.04826 0.13241 0.0585 0.13403 C 0.06666 0.13773 0.075 0.13912 0.0835 0.14074 C 0.08958 0.14375 0.096 0.1456 0.10191 0.14953 C 0.11632 0.15903 0.09757 0.14977 0.1118 0.15625 C 0.14184 0.15555 0.17187 0.15602 0.20191 0.15393 C 0.20573 0.1537 0.2118 0.14305 0.2151 0.14074 C 0.22083 0.1368 0.22725 0.1368 0.2335 0.13403 C 0.2401 0.13773 0.24618 0.14375 0.2533 0.14514 C 0.26753 0.14791 0.28125 0.12291 0.28524 0.10741 C 0.28923 0.03241 0.246 -0.0882 0.30677 -0.11713 C 0.31284 -0.11435 0.32291 -0.11227 0.3085 -0.09491 C 0.30555 -0.09144 0.30069 -0.0963 0.29687 -0.09699 C 0.29305 -0.10741 0.29132 -0.11019 0.29357 -0.12153 C 0.30069 -0.12084 0.3085 -0.12315 0.3151 -0.11922 C 0.31823 -0.11736 0.31857 -0.10602 0.31857 -0.10602 C 0.31649 -0.08519 0.31892 -0.08195 0.30347 -0.08588 C 0.29635 -0.09236 0.29687 -0.09676 0.29514 -0.1081 C 0.29791 -0.13287 0.29791 -0.12709 0.31684 -0.12153 C 0.32274 -0.11366 0.32639 -0.10695 0.32187 -0.09491 C 0.31996 -0.09005 0.31093 -0.08889 0.3085 -0.0882 C 0.30468 -0.08889 0.29861 -0.08588 0.29687 -0.09051 C 0.28767 -0.11713 0.29826 -0.1169 0.3085 -0.12153 C 0.31302 -0.12014 0.31805 -0.1206 0.32187 -0.11713 C 0.32378 -0.11551 0.32343 -0.11111 0.32343 -0.1081 C 0.32343 -0.09931 0.32239 -0.09028 0.32187 -0.08148 C 0.31145 -0.08357 0.3059 -0.0831 0.30017 -0.09491 C 0.29705 -0.11065 0.29757 -0.125 0.31024 -0.13033 C 0.32187 -0.12778 0.32639 -0.12547 0.3302 -0.11042 C 0.3283 -0.09167 0.32882 -0.08935 0.31684 -0.08148 C 0.31354 -0.08218 0.30989 -0.08218 0.30677 -0.0838 C 0.30416 -0.08519 0.3026 -0.08866 0.30017 -0.09051 C 0.29861 -0.09167 0.29687 -0.0919 0.29514 -0.09259 C 0.29218 -0.10509 0.29166 -0.11181 0.30017 -0.11922 C 0.3158 -0.11412 0.31267 -0.11736 0.31684 -0.10162 C 0.31493 -0.08912 0.31406 -0.0875 0.3052 -0.0838 C 0.29496 -0.08704 0.29809 -0.08912 0.29357 -0.10162 C 0.29635 -0.12431 0.29739 -0.11968 0.3151 -0.11713 C 0.31632 -0.11482 0.3184 -0.1132 0.31857 -0.11042 C 0.32014 -0.08704 0.31614 -0.08935 0.30347 -0.08588 C 0.30069 -0.0875 0.29722 -0.08773 0.29514 -0.09051 C 0.29097 -0.09607 0.29097 -0.10857 0.29357 -0.11482 C 0.29444 -0.1169 0.29687 -0.11644 0.29843 -0.11713 C 0.32448 -0.11181 0.31857 -0.12014 0.32517 -0.09491 C 0.32465 -0.09051 0.32656 -0.08357 0.32343 -0.08148 C 0.31319 -0.07477 0.30868 -0.08357 0.30347 -0.09051 C 0.30017 -0.10417 0.30104 -0.11783 0.31024 -0.12593 C 0.31302 -0.12523 0.31632 -0.12593 0.31857 -0.12384 C 0.325 -0.11783 0.3217 -0.08982 0.32014 -0.0838 C 0.31944 -0.08102 0.3158 -0.08218 0.31354 -0.08148 C 0.30902 -0.08218 0.30434 -0.08125 0.30017 -0.0838 C 0.29861 -0.08472 0.29843 -0.0882 0.29843 -0.09051 C 0.29843 -0.10787 0.29791 -0.10463 0.30677 -0.11042 C 0.3118 -0.10972 0.31718 -0.11042 0.32187 -0.1081 C 0.32812 -0.10509 0.32552 -0.08056 0.32343 -0.07477 C 0.32222 -0.0713 0.31788 -0.07338 0.3151 -0.07269 C 0.29045 -0.07986 0.29652 -0.08056 0.29843 -0.11713 C 0.31805 -0.1132 0.32014 -0.11898 0.32517 -0.09931 C 0.32152 -0.08426 0.32118 -0.08287 0.31024 -0.0794 C 0.3052 -0.08241 0.29722 -0.08148 0.29514 -0.0882 C 0.28333 -0.1257 0.30086 -0.11667 0.3118 -0.11482 C 0.31996 -0.09908 0.3177 -0.10672 0.32014 -0.09259 C 0.31597 -0.06713 0.31823 -0.0669 0.30017 -0.07477 C 0.29427 -0.08681 0.29097 -0.09908 0.29687 -0.11482 C 0.29843 -0.11898 0.30677 -0.11922 0.30677 -0.11922 C 0.31007 -0.11852 0.31909 -0.11852 0.32187 -0.11273 C 0.32378 -0.1088 0.32517 -0.09931 0.32517 -0.09931 C 0.32066 -0.09005 0.31666 -0.08634 0.3085 -0.0838 C 0.30573 -0.08449 0.3026 -0.0838 0.30017 -0.08588 C 0.29409 -0.09121 0.3033 -0.11227 0.30677 -0.11922 C 0.31076 -0.11852 0.31493 -0.11922 0.31857 -0.11713 C 0.32274 -0.11482 0.3243 -0.09954 0.32517 -0.09491 C 0.32465 -0.0882 0.32569 -0.08079 0.32343 -0.07477 C 0.32239 -0.07199 0.31909 -0.07269 0.31684 -0.07269 C 0.31232 -0.07269 0.30798 -0.07408 0.30347 -0.07477 C 0.29687 -0.08797 0.29583 -0.09653 0.30017 -0.11482 C 0.30034 -0.11574 0.30885 -0.11829 0.3118 -0.11922 C 0.32395 -0.11621 0.3243 -0.11806 0.32691 -0.10162 C 0.32639 -0.0963 0.32725 -0.09028 0.32517 -0.08588 C 0.32309 -0.08148 0.3151 -0.07709 0.3151 -0.07709 C 0.30243 -0.08449 0.29948 -0.08704 0.29514 -0.10371 C 0.29687 -0.12454 0.29496 -0.12593 0.3085 -0.13033 C 0.31284 -0.12917 0.31996 -0.12847 0.32343 -0.12384 C 0.32621 -0.12014 0.3302 -0.11042 0.3302 -0.11042 C 0.32882 -0.08519 0.33385 -0.07361 0.31684 -0.06829 C 0.31354 -0.06898 0.30955 -0.06759 0.30677 -0.07037 C 0.3 -0.07709 0.3052 -0.11019 0.3052 -0.11042 C 0.30573 -0.11273 0.3085 -0.11204 0.31024 -0.11273 C 0.31527 -0.11204 0.32048 -0.11297 0.32517 -0.11042 C 0.32673 -0.10949 0.32691 -0.10602 0.32691 -0.10371 C 0.32691 -0.07732 0.32812 -0.07014 0.31024 -0.06597 C 0.30625 -0.06736 0.30104 -0.06621 0.29843 -0.07037 C 0.29635 -0.07384 0.29305 -0.09607 0.29184 -0.10371 C 0.2934 -0.11829 0.29305 -0.12338 0.30347 -0.12824 C 0.30902 -0.12685 0.31493 -0.12685 0.32014 -0.12384 C 0.3217 -0.12292 0.32187 -0.11945 0.32187 -0.11713 C 0.32187 -0.07778 0.32864 -0.08334 0.3151 -0.07709 C 0.30902 -0.07871 0.29878 -0.08426 0.30677 -0.09699 C 0.30868 -0.1 0.31215 -0.10116 0.3151 -0.10162 C 0.33055 -0.10417 0.34618 -0.10463 0.3618 -0.10602 C 0.39184 -0.10533 0.42187 -0.10463 0.45191 -0.10371 C 0.47361 -0.10301 0.49514 -0.10301 0.51684 -0.10162 C 0.52326 -0.10116 0.53524 -0.09491 0.53524 -0.09491 C 0.55139 -0.0956 0.56753 -0.09514 0.58333 -0.09699 C 0.58698 -0.09746 0.59027 -0.1 0.5934 -0.10162 C 0.59496 -0.10232 0.59826 -0.10371 0.59826 -0.10371 C 0.60503 -0.10301 0.6118 -0.10347 0.61857 -0.10162 C 0.62048 -0.10116 0.62152 -0.09722 0.62343 -0.09699 C 0.62795 -0.09653 0.63229 -0.09861 0.6368 -0.09931 C 0.64392 -0.10255 0.64948 -0.10787 0.65677 -0.11042 C 0.66371 -0.11644 0.66093 -0.11459 0.67014 -0.11922 C 0.67343 -0.12084 0.6802 -0.12384 0.6802 -0.12384 C 0.68073 -0.13056 0.67812 -0.13912 0.68177 -0.14375 C 0.68455 -0.14746 0.6908 -0.14514 0.69357 -0.14144 C 0.69566 -0.13866 0.69236 -0.13403 0.69184 -0.13033 C 0.6901 -0.13102 0.68732 -0.13033 0.6868 -0.13264 C 0.68628 -0.13519 0.68819 -0.13866 0.6901 -0.13935 C 0.6934 -0.14051 0.69687 -0.13773 0.70017 -0.13704 C 0.69982 -0.13542 0.69913 -0.12222 0.69357 -0.12593 C 0.69201 -0.12709 0.69236 -0.13033 0.69184 -0.13264 C 0.69236 -0.13565 0.69149 -0.14005 0.69357 -0.14144 C 0.7026 -0.14746 0.70243 -0.13588 0.70347 -0.13033 C 0.7033 -0.12963 0.69982 -0.10764 0.69357 -0.12593 C 0.69166 -0.13148 0.6934 -0.1382 0.69514 -0.14375 C 0.69583 -0.14584 0.69843 -0.14537 0.70017 -0.14607 C 0.7118 -0.1419 0.71128 -0.13565 0.7085 -0.12153 C 0.70468 -0.12222 0.69948 -0.11991 0.69687 -0.12384 C 0.69461 -0.12732 0.69635 -0.13357 0.69843 -0.13704 C 0.69948 -0.13889 0.70173 -0.13565 0.70347 -0.13496 C 0.70764 -0.11898 0.70052 -0.12153 0.69184 -0.12384 C 0.68767 -0.13912 0.6908 -0.12315 0.69687 -0.12593 C 0.69861 -0.12662 0.69357 -0.13125 0.69514 -0.13264 C 0.69705 -0.13426 0.69965 -0.13102 0.70191 -0.13033 C 0.70069 -0.12824 0.70034 -0.12384 0.69843 -0.12384 C 0.69652 -0.12384 0.69531 -0.12778 0.69514 -0.13033 C 0.69479 -0.13403 0.69635 -0.13773 0.69687 -0.14144 C 0.69965 -0.14074 0.70399 -0.14283 0.7052 -0.13935 C 0.71336 -0.11505 0.70277 -0.12176 0.69687 -0.12384 C 0.69739 -0.13056 0.69583 -0.1382 0.69843 -0.14375 C 0.69965 -0.1463 0.70434 -0.14422 0.7052 -0.14144 C 0.70659 -0.13727 0.70399 -0.13264 0.70347 -0.12824 C 0.70295 -0.13056 0.70017 -0.13449 0.70191 -0.13496 C 0.70486 -0.13588 0.70885 -0.13403 0.71024 -0.13033 C 0.71128 -0.12732 0.70798 -0.12454 0.70677 -0.12153 C 0.70573 -0.12384 0.70555 -0.12824 0.70347 -0.12824 C 0.70173 -0.12824 0.70191 -0.12153 0.70191 -0.12153 C 0.70139 -0.12454 0.6993 -0.12755 0.70017 -0.13033 C 0.70086 -0.13264 0.70416 -0.13449 0.7052 -0.13264 C 0.70937 -0.12454 0.70069 -0.12246 0.69843 -0.12153 C 0.69722 -0.12709 0.69427 -0.13449 0.70017 -0.13935 C 0.70191 -0.14074 0.70347 -0.13634 0.7052 -0.13496 C 0.70468 -0.13264 0.70503 -0.1294 0.70347 -0.12824 C 0.70191 -0.12709 0.69878 -0.12801 0.69843 -0.13033 C 0.69791 -0.13426 0.70069 -0.13773 0.70191 -0.14144 C 0.70694 -0.13148 0.7085 -0.12384 0.69843 -0.11922 C 0.69618 -0.11991 0.69253 -0.11852 0.69184 -0.12153 C 0.69132 -0.12408 0.69496 -0.12547 0.69687 -0.12593 C 0.69861 -0.12639 0.70017 -0.12454 0.70191 -0.12384 C 0.70139 -0.12153 0.70173 -0.11829 0.70017 -0.11713 C 0.69861 -0.11597 0.69583 -0.11713 0.69514 -0.11922 C 0.69427 -0.12199 0.69635 -0.12523 0.69687 -0.12824 C 0.69739 -0.12593 0.70017 -0.12153 0.69843 -0.12153 C 0.69635 -0.12153 0.69479 -0.1257 0.69514 -0.12824 C 0.69548 -0.13079 0.69843 -0.13125 0.70017 -0.13264 C 0.69965 -0.12894 0.70069 -0.12384 0.69843 -0.12153 C 0.69687 -0.11991 0.69357 -0.12338 0.69357 -0.12593 C 0.69357 -0.12894 0.69687 -0.13033 0.69843 -0.13264 C 0.70017 -0.13195 0.70347 -0.13264 0.70347 -0.13033 C 0.70347 -0.12755 0.70034 -0.12523 0.69843 -0.12593 C 0.6967 -0.12662 0.69548 -0.13125 0.69687 -0.13264 C 0.69878 -0.13426 0.70121 -0.13102 0.70347 -0.13033 C 0.70277 -0.12778 0.70191 -0.11829 0.69687 -0.12153 C 0.69531 -0.12246 0.69357 -0.12685 0.69514 -0.12824 C 0.69705 -0.12986 0.69965 -0.12662 0.70191 -0.12593 C 0.70069 -0.12454 0.69913 -0.11968 0.69843 -0.12153 C 0.69739 -0.12431 0.69809 -0.12894 0.70017 -0.13033 C 0.70173 -0.13125 0.70312 -0.12547 0.70191 -0.12384 C 0.70069 -0.12222 0.69861 -0.12523 0.69687 -0.12593 C 0.70069 -0.10949 0.69444 -0.12685 0.69357 -0.13033 C 0.6875 -0.12269 0.69166 -0.12662 0.6802 -0.12153 C 0.66423 -0.11435 0.67187 -0.11389 0.6618 -0.11042 C 0.64305 -0.10394 0.62274 -0.10463 0.60347 -0.10162 C 0.57361 -0.05972 0.51059 -0.07847 0.47343 -0.10602 C 0.45885 -0.1169 0.47361 -0.10996 0.4618 -0.11482 C 0.4434 -0.11412 0.42517 -0.11412 0.40677 -0.11273 C 0.39895 -0.11227 0.39114 -0.10509 0.3835 -0.10371 C 0.37691 -0.10255 0.37014 -0.10232 0.36336 -0.10162 C 0.3618 -0.10232 0.3585 -0.10139 0.3585 -0.10371 C 0.3585 -0.10648 0.36145 -0.10695 0.36336 -0.1081 C 0.36666 -0.10996 0.37343 -0.11273 0.37343 -0.11273 C 0.38472 -0.10741 0.38159 -0.10023 0.3802 -0.08588 C 0.37899 -0.08634 0.35729 -0.09051 0.375 -0.10371 C 0.37916 -0.10672 0.38402 -0.1007 0.38854 -0.09931 C 0.38802 -0.09653 0.38767 -0.08519 0.38177 -0.0882 C 0.37986 -0.08912 0.37951 -0.09259 0.37847 -0.09491 C 0.3802 -0.09792 0.38055 -0.10301 0.3835 -0.10371 C 0.39774 -0.10787 0.39357 -0.09908 0.39184 -0.09259 C 0.38802 -0.09329 0.38211 -0.09051 0.3802 -0.09491 C 0.36909 -0.11852 0.38802 -0.1088 0.38993 -0.1081 C 0.38854 -0.1044 0.38767 -0.09954 0.38507 -0.09699 C 0.38281 -0.09468 0.3776 -0.09121 0.37691 -0.09491 C 0.375 -0.10347 0.37916 -0.11273 0.3802 -0.12153 C 0.3835 -0.12084 0.38871 -0.12338 0.38993 -0.11922 C 0.40191 -0.08426 0.38732 -0.09792 0.38177 -0.10162 C 0.37899 -0.1132 0.37916 -0.1169 0.3868 -0.12384 C 0.38854 -0.12315 0.39062 -0.12315 0.39184 -0.12153 C 0.39635 -0.11528 0.39027 -0.09306 0.38993 -0.09259 C 0.38923 -0.09051 0.3868 -0.09121 0.38507 -0.09051 C 0.38281 -0.09259 0.37934 -0.09352 0.37847 -0.09699 C 0.37725 -0.10209 0.37743 -0.10903 0.3802 -0.11273 C 0.38194 -0.11505 0.38246 -0.10672 0.3835 -0.10371 C 0.38281 -0.1 0.38316 -0.09584 0.38177 -0.09259 C 0.38055 -0.09028 0.37743 -0.08565 0.37691 -0.0882 C 0.37534 -0.09537 0.37795 -0.10301 0.37847 -0.11042 C 0.3802 -0.10972 0.38281 -0.11042 0.3835 -0.1081 C 0.38593 -0.09861 0.38107 -0.0963 0.37691 -0.09259 C 0.37639 -0.09491 0.37482 -0.09699 0.375 -0.09931 C 0.37725 -0.11667 0.37986 -0.10093 0.3802 -0.09931 C 0.37968 -0.0963 0.38055 -0.0919 0.37847 -0.09051 C 0.37691 -0.08935 0.37691 -0.09468 0.37691 -0.09699 C 0.37691 -0.10162 0.37795 -0.10602 0.37847 -0.11042 C 0.38211 -0.10903 0.38732 -0.10972 0.38993 -0.10602 C 0.39218 -0.10301 0.38611 -0.09236 0.38507 -0.09051 C 0.38472 -0.09422 0.38246 -0.09792 0.3835 -0.10162 C 0.38402 -0.10371 0.38698 -0.09908 0.3868 -0.09699 C 0.38628 -0.09445 0.3835 -0.09398 0.38177 -0.09259 C 0.3802 -0.09329 0.3776 -0.09283 0.37691 -0.09491 C 0.37465 -0.10255 0.3802 -0.10533 0.3835 -0.1081 C 0.38576 -0.10741 0.38958 -0.10903 0.38993 -0.10602 C 0.39114 -0.1007 0.38958 -0.09445 0.3868 -0.09051 C 0.38541 -0.08866 0.38455 -0.09491 0.3835 -0.09699 C 0.38507 -0.09769 0.38732 -0.10093 0.38854 -0.09931 C 0.38958 -0.09769 0.38698 -0.09491 0.3868 -0.09259 C 0.3835 -0.06759 0.38819 -0.08218 0.38177 -0.06597 C 0.38055 -0.05857 0.37951 -0.05116 0.37847 -0.04375 C 0.3776 -0.03912 0.37639 -0.03472 0.375 -0.03033 C 0.37465 -0.02824 0.37343 -0.02384 0.37343 -0.02384 C 0.37257 -0.0007 0.37257 0.02037 0.37014 0.04282 C 0.36927 0.05046 0.3651 0.06504 0.3651 0.06504 C 0.36302 0.08588 0.36059 0.10116 0.35191 0.11852 C 0.34965 0.12291 0.34895 0.12986 0.34514 0.13171 C 0.33073 0.13842 0.34184 0.13379 0.31024 0.13634 C 0.29826 0.14004 0.28541 0.14166 0.27343 0.14282 C 0.25017 0.14491 0.20347 0.14745 0.20347 0.14745 C 0.16493 0.15972 0.10434 0.14861 0.0651 0.14745 C 0.05312 0.14328 0.05208 0.13379 0.04184 0.12963 C 0.0342 0.12176 0.03055 0.12222 0.02187 0.11852 C -0.00087 0.09815 0.00677 0.08403 0.00677 0.04074 Z " pathEditMode="relative" ptsTypes="fffffffffffffffffffffffffffffffffffffffffffffffffffffffffffffffffffffffffffffffffffffffffffffffffffffffffffffffffffffffffffffffffffffffffffffffffffffffffffffffffffffffffffffffffffffffffffffffffffffffffffffffffffffffffffffffffffffffffffffffffffffffffff">
                                      <p:cBhvr>
                                        <p:cTn id="32" dur="3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3.33333E-6 1.11022E-16 C 0.00052 -0.02083 -0.00052 -0.04167 0.00156 -0.06227 C 0.00173 -0.06458 0.00486 -0.06366 0.00659 -0.06435 C 0.01163 -0.06644 0.01649 -0.07037 0.0217 -0.07106 C 0.04496 -0.07407 0.0684 -0.075 0.09166 -0.07778 C 0.11614 -0.08542 0.08802 -0.07731 0.15 -0.08218 C 0.15573 -0.08264 0.16111 -0.08866 0.16666 -0.08889 C 0.1934 -0.09028 0.21979 -0.09028 0.2467 -0.09097 C 0.25086 -0.13333 0.24774 -0.17708 0.25833 -0.21782 C 0.26007 -0.28079 0.24982 -0.26852 0.27326 -0.28889 C 0.27552 -0.28819 0.27934 -0.28958 0.28003 -0.28657 C 0.28055 -0.28426 0.28055 -0.2625 0.275 -0.25764 C 0.2717 -0.25463 0.26718 -0.25509 0.26336 -0.25324 C 0.26823 -0.26968 0.26753 -0.27106 0.28003 -0.26435 C 0.27951 -0.26134 0.28021 -0.25718 0.2783 -0.25556 C 0.27326 -0.25139 0.26979 -0.26134 0.26823 -0.26435 C 0.26875 -0.27106 0.26684 -0.27917 0.26996 -0.28449 C 0.2717 -0.2875 0.27604 -0.28449 0.2783 -0.28218 C 0.28003 -0.28032 0.27951 -0.27639 0.28003 -0.27338 C 0.27777 -0.25046 0.2809 -0.25556 0.26666 -0.25116 C 0.25468 -0.26157 0.25191 -0.26088 0.26996 -0.2956 C 0.27205 -0.29954 0.27673 -0.29259 0.28003 -0.29097 C 0.28281 -0.27523 0.28611 -0.26019 0.2717 -0.25556 C 0.26597 -0.25787 0.25156 -0.26157 0.26823 -0.27986 C 0.27257 -0.28472 0.27934 -0.27847 0.28489 -0.27778 C 0.28524 -0.27523 0.28923 -0.2537 0.28489 -0.25116 C 0.27986 -0.24815 0.27378 -0.25255 0.26823 -0.25324 C 0.26041 -0.26898 0.25989 -0.28449 0.27326 -0.29329 C 0.27899 -0.28565 0.28073 -0.2787 0.28333 -0.26875 C 0.28281 -0.26435 0.28385 -0.2588 0.28159 -0.25556 C 0.27934 -0.25208 0.2717 -0.25116 0.2717 -0.25093 C 0.25798 -0.25671 0.26423 -0.27431 0.27326 -0.28218 C 0.27656 -0.28148 0.28055 -0.28241 0.28333 -0.27986 C 0.28646 -0.27685 0.28402 -0.2588 0.28333 -0.25764 C 0.28055 -0.25301 0.27552 -0.25185 0.2717 -0.24884 C 0.26666 -0.24954 0.26111 -0.24815 0.25659 -0.25116 C 0.25451 -0.25255 0.25503 -0.25694 0.25503 -0.25995 C 0.25503 -0.28403 0.25573 -0.2838 0.26996 -0.28889 C 0.28159 -0.28472 0.27986 -0.2794 0.28159 -0.26435 C 0.27864 -0.24306 0.27777 -0.24606 0.26163 -0.24884 C 0.25711 -0.26644 0.25711 -0.28032 0.26996 -0.28889 C 0.28229 -0.28449 0.2809 -0.28009 0.28333 -0.26435 C 0.28073 -0.24167 0.28229 -0.24097 0.26493 -0.24444 C 0.26198 -0.25741 0.25902 -0.2662 0.26823 -0.28218 C 0.27066 -0.28634 0.27604 -0.28056 0.28003 -0.27986 C 0.28698 -0.2662 0.28906 -0.25139 0.275 -0.24653 C 0.2658 -0.24977 0.25885 -0.24884 0.26996 -0.27338 C 0.27135 -0.27662 0.27552 -0.27176 0.2783 -0.27106 C 0.28524 -0.25255 0.28246 -0.24074 0.26823 -0.23333 C 0.25277 -0.23912 0.25208 -0.23912 0.25833 -0.26227 C 0.26059 -0.2706 0.27326 -0.27986 0.27326 -0.27963 C 0.27604 -0.27917 0.27951 -0.28032 0.28159 -0.27778 C 0.28472 -0.27431 0.28663 -0.25995 0.28333 -0.25556 C 0.28142 -0.25278 0.27777 -0.25394 0.275 -0.25324 C 0.27222 -0.25394 0.26771 -0.25208 0.26666 -0.25556 C 0.26041 -0.27593 0.26701 -0.275 0.275 -0.27778 C 0.28437 -0.27454 0.29531 -0.27384 0.28003 -0.24653 C 0.27725 -0.24167 0.27118 -0.24815 0.26666 -0.24884 C 0.26319 -0.2662 0.26406 -0.27176 0.27656 -0.27778 C 0.27882 -0.27708 0.28159 -0.27755 0.28333 -0.27546 C 0.29236 -0.26366 0.28871 -0.24884 0.2783 -0.24444 C 0.27552 -0.24514 0.27118 -0.24306 0.26996 -0.24653 C 0.26406 -0.26412 0.27274 -0.26505 0.28003 -0.26875 C 0.29062 -0.25463 0.28784 -0.23958 0.275 -0.23102 C 0.27118 -0.23241 0.26458 -0.23032 0.26336 -0.23542 C 0.25625 -0.26806 0.26146 -0.2669 0.27326 -0.27106 C 0.27777 -0.26991 0.28489 -0.27014 0.28836 -0.26435 C 0.28941 -0.2625 0.28854 -0.25903 0.28993 -0.25764 C 0.29548 -0.25255 0.3033 -0.25463 0.30989 -0.25324 C 0.32083 -0.25093 0.33073 -0.2463 0.34166 -0.24444 C 0.35416 -0.23889 0.34809 -0.23912 0.35989 -0.24213 C 0.371 -0.22014 0.38993 -0.21829 0.40833 -0.21551 C 0.42222 -0.21019 0.43402 -0.19954 0.44826 -0.19329 C 0.4625 -0.18704 0.48073 -0.18773 0.49461 -0.18657 C 0.50173 -0.18079 0.50711 -0.18032 0.51493 -0.17778 C 0.51666 -0.17731 0.51805 -0.17662 0.51961 -0.17546 C 0.5217 -0.17431 0.52309 -0.17176 0.52465 -0.17106 C 0.52986 -0.16944 0.53489 -0.16944 0.53993 -0.16875 C 0.56059 -0.16019 0.6033 -0.16968 0.625 -0.17106 C 0.64114 -0.17546 0.65729 -0.17477 0.67326 -0.17986 C 0.68038 -0.18981 0.67482 -0.19769 0.68489 -0.20208 C 0.70191 -0.19676 0.68159 -0.19884 0.6783 -0.2 C 0.67725 -0.2044 0.67517 -0.20856 0.675 -0.21319 C 0.67291 -0.25116 0.6783 -0.22454 0.68003 -0.21782 C 0.67951 -0.2088 0.68055 -0.19931 0.6783 -0.19097 C 0.6776 -0.18866 0.67378 -0.19097 0.67326 -0.19329 C 0.67239 -0.19769 0.67448 -0.20231 0.675 -0.20671 C 0.6835 -0.20278 0.68524 -0.20162 0.68003 -0.19097 C 0.67274 -0.19352 0.66111 -0.19421 0.675 -0.21551 C 0.67725 -0.21898 0.68159 -0.2125 0.68489 -0.21111 C 0.68732 -0.20162 0.6908 -0.19884 0.68489 -0.19097 C 0.68107 -0.19167 0.67604 -0.18958 0.67326 -0.19329 C 0.66996 -0.19769 0.66996 -0.21111 0.66996 -0.21088 C 0.67048 -0.21343 0.66996 -0.21736 0.6717 -0.21782 C 0.68073 -0.21968 0.68038 -0.21134 0.68159 -0.2044 C 0.68107 -0.19931 0.6835 -0.1912 0.68003 -0.18889 C 0.67691 -0.18681 0.67291 -0.19329 0.6717 -0.19769 C 0.67031 -0.20324 0.67274 -0.20949 0.67326 -0.21551 C 0.675 -0.20718 0.67795 -0.20139 0.68003 -0.19329 C 0.66614 -0.18843 0.66996 -0.19606 0.6717 -0.21319 C 0.67448 -0.2125 0.67795 -0.21366 0.68003 -0.21111 C 0.68211 -0.20856 0.6842 -0.19491 0.68489 -0.19097 C 0.68385 -0.18889 0.6835 -0.18449 0.68159 -0.18449 C 0.67968 -0.18449 0.67847 -0.18843 0.6783 -0.19097 C 0.67795 -0.1956 0.67847 -0.20046 0.68003 -0.2044 C 0.68142 -0.20764 0.68437 -0.2088 0.68663 -0.21111 C 0.69739 -0.20625 0.69288 -0.20023 0.68993 -0.18657 C 0.68333 -0.18796 0.675 -0.18495 0.66996 -0.19097 C 0.66701 -0.19468 0.66979 -0.20394 0.67326 -0.20671 C 0.67621 -0.20926 0.68003 -0.2037 0.68333 -0.20208 C 0.68125 -0.18611 0.68211 -0.18079 0.66996 -0.18889 C 0.66718 -0.19954 0.66857 -0.20139 0.67656 -0.19769 C 0.67847 -0.19005 0.68177 -0.16019 0.6717 -0.17986 C 0.67326 -0.18356 0.67361 -0.18935 0.67656 -0.19097 C 0.67882 -0.19236 0.68281 -0.18981 0.68333 -0.18657 C 0.68593 -0.17176 0.68107 -0.17153 0.675 -0.16875 C 0.66302 -0.17431 0.67743 -0.16991 0.66493 -0.16435 C 0.65746 -0.16111 0.64375 -0.16065 0.63489 -0.15764 C 0.58767 -0.16181 0.56041 -0.16528 0.50642 -0.16667 C 0.49687 -0.16944 0.48663 -0.16968 0.4783 -0.17546 C 0.46614 -0.1831 0.45816 -0.18634 0.44496 -0.18889 C 0.43038 -0.19653 0.41475 -0.2 0.4 -0.20671 C 0.3842 -0.21389 0.36927 -0.22454 0.3533 -0.23102 C 0.35104 -0.23333 0.34913 -0.23588 0.3467 -0.23773 C 0.34236 -0.24097 0.33333 -0.24653 0.33333 -0.2463 C 0.32604 -0.25625 0.32396 -0.25602 0.31493 -0.26227 C 0.31718 -0.26435 0.31892 -0.26829 0.3217 -0.26875 C 0.33264 -0.27037 0.33125 -0.26065 0.32656 -0.25324 C 0.325 -0.25069 0.32222 -0.25023 0.31996 -0.24884 C 0.31666 -0.25023 0.3118 -0.24931 0.30989 -0.25324 C 0.30399 -0.26574 0.31857 -0.2713 0.32326 -0.27546 C 0.3243 -0.27315 0.32691 -0.2713 0.32656 -0.26875 C 0.32586 -0.26134 0.31684 -0.25602 0.31336 -0.25324 C 0.29843 -0.25833 0.29687 -0.2794 0.30833 -0.2956 C 0.31215 -0.29398 0.31823 -0.29583 0.31996 -0.29097 C 0.32743 -0.2706 0.32066 -0.26991 0.31336 -0.26667 C 0.31389 -0.27106 0.31232 -0.27708 0.31493 -0.27986 C 0.31701 -0.28218 0.32152 -0.28079 0.32326 -0.27778 C 0.32465 -0.27546 0.32222 -0.27176 0.3217 -0.26875 C 0.3184 -0.27106 0.31284 -0.2706 0.31163 -0.27546 C 0.30868 -0.28727 0.31718 -0.28912 0.3217 -0.29097 C 0.32552 -0.28403 0.33142 -0.27824 0.32326 -0.26875 C 0.32083 -0.26574 0.31666 -0.26736 0.31336 -0.26667 C 0.31163 -0.26736 0.30885 -0.26644 0.30833 -0.26875 C 0.30781 -0.27083 0.31007 -0.27315 0.31163 -0.27338 C 0.31493 -0.27407 0.3184 -0.27176 0.3217 -0.27106 C 0.32118 -0.26667 0.3217 -0.26157 0.31996 -0.25764 C 0.31909 -0.25556 0.31597 -0.2537 0.31493 -0.25556 C 0.31284 -0.25903 0.31389 -0.26435 0.31336 -0.26875 C 0.31441 -0.27037 0.3151 -0.27338 0.31666 -0.27338 C 0.31875 -0.27338 0.3217 -0.26389 0.32326 -0.25995 C 0.31944 -0.25231 0.31736 -0.24306 0.30833 -0.26227 C 0.30711 -0.26505 0.31059 -0.26806 0.31163 -0.27106 C 0.31666 -0.26968 0.32378 -0.27245 0.32656 -0.26667 C 0.33628 -0.2463 0.32083 -0.24583 0.31493 -0.24444 C 0.31302 -0.25278 0.31007 -0.26204 0.31493 -0.27106 C 0.31632 -0.27384 0.31944 -0.26806 0.3217 -0.26667 C 0.32048 -0.25995 0.321 -0.25231 0.31823 -0.24653 C 0.31736 -0.24468 0.31354 -0.24653 0.31336 -0.24884 C 0.31232 -0.25833 0.31302 -0.26852 0.31493 -0.27778 C 0.31597 -0.28241 0.3217 -0.28056 0.325 -0.28218 C 0.31319 -0.26644 0.32482 -0.28403 0.31823 -0.26875 C 0.31059 -0.25139 0.30955 -0.2537 0.30503 -0.24005 C 0.29757 -0.21713 0.29739 -0.18981 0.28993 -0.16667 C 0.28576 -0.15394 0.27899 -0.14537 0.2717 -0.13542 C 0.27031 -0.13356 0.26805 -0.1331 0.26666 -0.13102 C 0.25781 -0.11782 0.25173 -0.09722 0.23836 -0.09097 C 0.23229 -0.08333 0.23628 -0.08727 0.225 -0.08218 C 0.22309 -0.08148 0.2217 -0.08056 0.21979 -0.07986 C 0.21823 -0.07917 0.21493 -0.07778 0.21493 -0.07755 C 0.2085 -0.08032 0.20486 -0.08449 0.19826 -0.08657 C 0.17326 -0.08588 0.14826 -0.08588 0.12326 -0.08449 C 0.11666 -0.08403 0.10972 -0.07963 0.1033 -0.07778 C 0.09774 -0.07616 0.08663 -0.07338 0.08663 -0.07315 C 0.05521 -0.05139 0.09097 -0.06088 0.02656 -0.05764 C 0.02465 -0.05602 0.01961 -0.05185 0.01823 -0.04884 C 0.01267 -0.03657 0.02205 -0.04676 0.01163 -0.03773 C 0.01111 -0.03542 0.01076 -0.0331 0.00989 -0.03102 C 0.00902 -0.0287 0.00729 -0.02685 0.00659 -0.02431 C 0.0033 -0.01227 0.00677 -0.01528 0.0033 -0.0044 C 0.00243 -0.00185 0.00034 -0.00023 3.33333E-6 0.00231 C -0.00087 0.01042 3.33333E-6 0.01852 3.33333E-6 0.02662 " pathEditMode="relative" rAng="0" ptsTypes="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34" dur="3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00" y="-1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6" grpId="0" animBg="1"/>
      <p:bldP spid="76" grpId="1" animBg="1"/>
      <p:bldP spid="77" grpId="0" animBg="1"/>
      <p:bldP spid="78" grpId="0" animBg="1"/>
      <p:bldP spid="80" grpId="0" animBg="1"/>
      <p:bldP spid="8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Frame stereotassici</a:t>
            </a:r>
            <a:endParaRPr lang="it-IT" dirty="0"/>
          </a:p>
        </p:txBody>
      </p:sp>
      <p:pic>
        <p:nvPicPr>
          <p:cNvPr id="11266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99" y="2247162"/>
            <a:ext cx="4323209" cy="453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Figure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6" descr="Figure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63806"/>
            <a:ext cx="3715364" cy="453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92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3"/>
          <p:cNvSpPr>
            <a:spLocks noGrp="1"/>
          </p:cNvSpPr>
          <p:nvPr>
            <p:ph type="ftr" sz="quarter" idx="4294967295"/>
          </p:nvPr>
        </p:nvSpPr>
        <p:spPr>
          <a:xfrm>
            <a:off x="152400" y="6477000"/>
            <a:ext cx="8610600" cy="274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>
                <a:latin typeface="+mn-lt"/>
              </a:rPr>
              <a:t>EndoCAS – University of Pisa, Italy</a:t>
            </a:r>
          </a:p>
        </p:txBody>
      </p:sp>
      <p:pic>
        <p:nvPicPr>
          <p:cNvPr id="29700" name="Picture 3" descr="DavidD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52513"/>
            <a:ext cx="3495675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8932" name="Picture 4" descr="viscer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284538"/>
            <a:ext cx="1427162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Tac3Sl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172878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AutoShape 6"/>
          <p:cNvSpPr>
            <a:spLocks noChangeArrowheads="1"/>
          </p:cNvSpPr>
          <p:nvPr/>
        </p:nvSpPr>
        <p:spPr bwMode="auto">
          <a:xfrm rot="5400000">
            <a:off x="1196975" y="2646363"/>
            <a:ext cx="381000" cy="6096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81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8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8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-0.02523 C 0.07622 -0.04421 0.13906 -0.06296 0.17986 -0.05023 C 0.22066 -0.0375 0.22413 0.05046 0.25851 0.05139 C 0.29288 0.05232 0.35174 -0.04583 0.38611 -0.04537 C 0.42049 -0.04491 0.43577 0.05764 0.46476 0.05463 C 0.49375 0.05162 0.54653 -0.04259 0.5599 -0.06366 " pathEditMode="relative" rAng="0" ptsTypes="aaaaaA">
                                      <p:cBhvr>
                                        <p:cTn id="15" dur="2000" fill="hold"/>
                                        <p:tgtEl>
                                          <p:spTgt spid="5089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9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electronicdesign.com/files/29/19080/fig_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7" y="1268760"/>
            <a:ext cx="832539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3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nsf.gov/pubs/2000/nsf00137/images/nsf00137d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908720"/>
            <a:ext cx="698585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85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https://</a:t>
            </a:r>
            <a:r>
              <a:rPr lang="it-IT" dirty="0" smtClean="0">
                <a:hlinkClick r:id="rId2"/>
              </a:rPr>
              <a:t>www.youtube.com/watch?v=0OND4LgNDes</a:t>
            </a:r>
            <a:endParaRPr lang="it-IT" dirty="0" smtClean="0"/>
          </a:p>
          <a:p>
            <a:endParaRPr lang="it-IT" dirty="0"/>
          </a:p>
          <a:p>
            <a:r>
              <a:rPr lang="it-IT" dirty="0">
                <a:hlinkClick r:id="rId3"/>
              </a:rPr>
              <a:t>https://</a:t>
            </a:r>
            <a:r>
              <a:rPr lang="it-IT" dirty="0" smtClean="0">
                <a:hlinkClick r:id="rId3"/>
              </a:rPr>
              <a:t>www.youtube.com/watch?v=1tRxF0Nfenc</a:t>
            </a:r>
            <a:endParaRPr lang="it-IT" dirty="0" smtClean="0"/>
          </a:p>
          <a:p>
            <a:endParaRPr lang="it-IT" dirty="0"/>
          </a:p>
          <a:p>
            <a:r>
              <a:rPr lang="it-IT" dirty="0">
                <a:hlinkClick r:id="rId4"/>
              </a:rPr>
              <a:t>http://</a:t>
            </a:r>
            <a:r>
              <a:rPr lang="it-IT" dirty="0" smtClean="0">
                <a:hlinkClick r:id="rId4"/>
              </a:rPr>
              <a:t>www.edge-cdn.net/video_905824?playerskin=37016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723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Laparoscopic</a:t>
            </a:r>
            <a:r>
              <a:rPr lang="it-IT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Navigator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239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478" name="Line 6"/>
          <p:cNvSpPr>
            <a:spLocks noChangeShapeType="1"/>
          </p:cNvSpPr>
          <p:nvPr/>
        </p:nvSpPr>
        <p:spPr bwMode="auto">
          <a:xfrm flipH="1" flipV="1">
            <a:off x="4953000" y="1524000"/>
            <a:ext cx="3810000" cy="533400"/>
          </a:xfrm>
          <a:prstGeom prst="line">
            <a:avLst/>
          </a:prstGeom>
          <a:noFill/>
          <a:ln w="1174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05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7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7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47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Laparoscopic</a:t>
            </a:r>
            <a:r>
              <a:rPr lang="it-IT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Navigator</a:t>
            </a:r>
          </a:p>
        </p:txBody>
      </p:sp>
      <p:pic>
        <p:nvPicPr>
          <p:cNvPr id="2" name="LesionePancrea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"/>
          <p:cNvGrpSpPr/>
          <p:nvPr/>
        </p:nvGrpSpPr>
        <p:grpSpPr>
          <a:xfrm>
            <a:off x="395536" y="1700808"/>
            <a:ext cx="2016224" cy="792088"/>
            <a:chOff x="539552" y="1052736"/>
            <a:chExt cx="2016224" cy="792088"/>
          </a:xfrm>
        </p:grpSpPr>
        <p:sp>
          <p:nvSpPr>
            <p:cNvPr id="4" name="Rettangolo arrotondato 3"/>
            <p:cNvSpPr/>
            <p:nvPr/>
          </p:nvSpPr>
          <p:spPr>
            <a:xfrm>
              <a:off x="539552" y="1052736"/>
              <a:ext cx="1944216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971600" y="1196752"/>
              <a:ext cx="15841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Reparto1</a:t>
              </a:r>
            </a:p>
          </p:txBody>
        </p:sp>
      </p:grpSp>
      <p:grpSp>
        <p:nvGrpSpPr>
          <p:cNvPr id="3" name="Gruppo 6"/>
          <p:cNvGrpSpPr/>
          <p:nvPr/>
        </p:nvGrpSpPr>
        <p:grpSpPr>
          <a:xfrm>
            <a:off x="395536" y="3933056"/>
            <a:ext cx="2016224" cy="792088"/>
            <a:chOff x="539552" y="1052736"/>
            <a:chExt cx="2016224" cy="792088"/>
          </a:xfrm>
        </p:grpSpPr>
        <p:sp>
          <p:nvSpPr>
            <p:cNvPr id="8" name="Rettangolo arrotondato 7"/>
            <p:cNvSpPr/>
            <p:nvPr/>
          </p:nvSpPr>
          <p:spPr>
            <a:xfrm>
              <a:off x="539552" y="1052736"/>
              <a:ext cx="1944216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971600" y="1196752"/>
              <a:ext cx="15841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err="1" smtClean="0"/>
                <a:t>RepartoN</a:t>
              </a:r>
              <a:endParaRPr lang="it-IT" sz="2200" dirty="0" smtClean="0"/>
            </a:p>
          </p:txBody>
        </p:sp>
      </p:grpSp>
      <p:sp>
        <p:nvSpPr>
          <p:cNvPr id="10" name="CasellaDiTesto 9"/>
          <p:cNvSpPr txBox="1"/>
          <p:nvPr/>
        </p:nvSpPr>
        <p:spPr>
          <a:xfrm rot="5400000">
            <a:off x="1058416" y="2982144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……</a:t>
            </a:r>
            <a:r>
              <a:rPr lang="it-IT" sz="2400" dirty="0" smtClean="0"/>
              <a:t>.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2771800" y="692696"/>
            <a:ext cx="5976664" cy="547260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4572000" y="260648"/>
            <a:ext cx="2448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Blocco Operatorio</a:t>
            </a:r>
          </a:p>
        </p:txBody>
      </p:sp>
      <p:cxnSp>
        <p:nvCxnSpPr>
          <p:cNvPr id="15" name="Connettore 1 14"/>
          <p:cNvCxnSpPr/>
          <p:nvPr/>
        </p:nvCxnSpPr>
        <p:spPr>
          <a:xfrm>
            <a:off x="2771800" y="4653136"/>
            <a:ext cx="13681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4139952" y="4653136"/>
            <a:ext cx="0" cy="15121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2987824" y="5013176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Filtro/i</a:t>
            </a:r>
          </a:p>
        </p:txBody>
      </p:sp>
      <p:grpSp>
        <p:nvGrpSpPr>
          <p:cNvPr id="6" name="Gruppo 23"/>
          <p:cNvGrpSpPr/>
          <p:nvPr/>
        </p:nvGrpSpPr>
        <p:grpSpPr>
          <a:xfrm>
            <a:off x="6156176" y="1052736"/>
            <a:ext cx="2160240" cy="864096"/>
            <a:chOff x="6156176" y="1052736"/>
            <a:chExt cx="2160240" cy="864096"/>
          </a:xfrm>
        </p:grpSpPr>
        <p:sp>
          <p:nvSpPr>
            <p:cNvPr id="21" name="Rettangolo arrotondato 20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1</a:t>
              </a:r>
            </a:p>
          </p:txBody>
        </p:sp>
      </p:grpSp>
      <p:grpSp>
        <p:nvGrpSpPr>
          <p:cNvPr id="7" name="Gruppo 25"/>
          <p:cNvGrpSpPr/>
          <p:nvPr/>
        </p:nvGrpSpPr>
        <p:grpSpPr>
          <a:xfrm>
            <a:off x="6156176" y="2204864"/>
            <a:ext cx="2160240" cy="864096"/>
            <a:chOff x="6156176" y="1052736"/>
            <a:chExt cx="2160240" cy="864096"/>
          </a:xfrm>
        </p:grpSpPr>
        <p:sp>
          <p:nvSpPr>
            <p:cNvPr id="27" name="Rettangolo arrotondato 26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2</a:t>
              </a:r>
            </a:p>
          </p:txBody>
        </p:sp>
      </p:grpSp>
      <p:sp>
        <p:nvSpPr>
          <p:cNvPr id="29" name="CasellaDiTesto 28"/>
          <p:cNvSpPr txBox="1"/>
          <p:nvPr/>
        </p:nvSpPr>
        <p:spPr>
          <a:xfrm rot="5400000">
            <a:off x="6819057" y="348620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……</a:t>
            </a:r>
            <a:r>
              <a:rPr lang="it-IT" sz="2400" dirty="0" smtClean="0"/>
              <a:t>.</a:t>
            </a:r>
          </a:p>
        </p:txBody>
      </p:sp>
      <p:grpSp>
        <p:nvGrpSpPr>
          <p:cNvPr id="11" name="Gruppo 29"/>
          <p:cNvGrpSpPr/>
          <p:nvPr/>
        </p:nvGrpSpPr>
        <p:grpSpPr>
          <a:xfrm>
            <a:off x="6156176" y="4293096"/>
            <a:ext cx="2160240" cy="864096"/>
            <a:chOff x="6156176" y="1052736"/>
            <a:chExt cx="2160240" cy="864096"/>
          </a:xfrm>
        </p:grpSpPr>
        <p:sp>
          <p:nvSpPr>
            <p:cNvPr id="31" name="Rettangolo arrotondato 30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M</a:t>
              </a:r>
            </a:p>
          </p:txBody>
        </p:sp>
      </p:grpSp>
      <p:sp>
        <p:nvSpPr>
          <p:cNvPr id="33" name="CasellaDiTesto 32"/>
          <p:cNvSpPr txBox="1"/>
          <p:nvPr/>
        </p:nvSpPr>
        <p:spPr>
          <a:xfrm>
            <a:off x="3491880" y="2132856"/>
            <a:ext cx="2088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Presala</a:t>
            </a:r>
          </a:p>
          <a:p>
            <a:endParaRPr lang="it-IT" dirty="0" smtClean="0"/>
          </a:p>
          <a:p>
            <a:r>
              <a:rPr lang="it-IT" dirty="0" smtClean="0"/>
              <a:t>Sala Risveglio</a:t>
            </a:r>
          </a:p>
          <a:p>
            <a:endParaRPr lang="it-IT" dirty="0" smtClean="0"/>
          </a:p>
          <a:p>
            <a:r>
              <a:rPr lang="it-IT" dirty="0" smtClean="0"/>
              <a:t>Sala Intensiva</a:t>
            </a:r>
          </a:p>
          <a:p>
            <a:endParaRPr lang="it-IT" dirty="0" smtClean="0"/>
          </a:p>
          <a:p>
            <a:r>
              <a:rPr lang="it-IT" dirty="0" smtClean="0"/>
              <a:t>Sala </a:t>
            </a:r>
            <a:r>
              <a:rPr lang="it-IT" dirty="0" err="1" smtClean="0"/>
              <a:t>Subintensiva</a:t>
            </a:r>
            <a:endParaRPr lang="it-IT" dirty="0" smtClean="0"/>
          </a:p>
        </p:txBody>
      </p:sp>
      <p:cxnSp>
        <p:nvCxnSpPr>
          <p:cNvPr id="34" name="Connettore 1 33"/>
          <p:cNvCxnSpPr/>
          <p:nvPr/>
        </p:nvCxnSpPr>
        <p:spPr>
          <a:xfrm>
            <a:off x="4067944" y="4653136"/>
            <a:ext cx="165618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>
            <a:off x="5724128" y="4653136"/>
            <a:ext cx="0" cy="15121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4283968" y="5014337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Magazzino</a:t>
            </a:r>
          </a:p>
        </p:txBody>
      </p:sp>
      <p:grpSp>
        <p:nvGrpSpPr>
          <p:cNvPr id="14" name="Gruppo 40"/>
          <p:cNvGrpSpPr/>
          <p:nvPr/>
        </p:nvGrpSpPr>
        <p:grpSpPr>
          <a:xfrm>
            <a:off x="2627784" y="2996952"/>
            <a:ext cx="360040" cy="360040"/>
            <a:chOff x="2123728" y="2996952"/>
            <a:chExt cx="360040" cy="360040"/>
          </a:xfrm>
        </p:grpSpPr>
        <p:cxnSp>
          <p:nvCxnSpPr>
            <p:cNvPr id="39" name="Connettore 1 38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o 41"/>
          <p:cNvGrpSpPr/>
          <p:nvPr/>
        </p:nvGrpSpPr>
        <p:grpSpPr>
          <a:xfrm>
            <a:off x="2627784" y="4941168"/>
            <a:ext cx="360040" cy="360040"/>
            <a:chOff x="2123728" y="2996952"/>
            <a:chExt cx="360040" cy="360040"/>
          </a:xfrm>
        </p:grpSpPr>
        <p:cxnSp>
          <p:nvCxnSpPr>
            <p:cNvPr id="43" name="Connettore 1 42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44"/>
          <p:cNvGrpSpPr/>
          <p:nvPr/>
        </p:nvGrpSpPr>
        <p:grpSpPr>
          <a:xfrm rot="5400000">
            <a:off x="3275856" y="4437112"/>
            <a:ext cx="360040" cy="360040"/>
            <a:chOff x="2123728" y="2996952"/>
            <a:chExt cx="360040" cy="360040"/>
          </a:xfrm>
        </p:grpSpPr>
        <p:cxnSp>
          <p:nvCxnSpPr>
            <p:cNvPr id="46" name="Connettore 1 45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o 50"/>
          <p:cNvGrpSpPr/>
          <p:nvPr/>
        </p:nvGrpSpPr>
        <p:grpSpPr>
          <a:xfrm rot="5400000">
            <a:off x="4788024" y="4437112"/>
            <a:ext cx="360040" cy="360040"/>
            <a:chOff x="2123728" y="2996952"/>
            <a:chExt cx="360040" cy="360040"/>
          </a:xfrm>
        </p:grpSpPr>
        <p:cxnSp>
          <p:nvCxnSpPr>
            <p:cNvPr id="52" name="Connettore 1 51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o 53"/>
          <p:cNvGrpSpPr/>
          <p:nvPr/>
        </p:nvGrpSpPr>
        <p:grpSpPr>
          <a:xfrm>
            <a:off x="6012160" y="1340768"/>
            <a:ext cx="360040" cy="360040"/>
            <a:chOff x="2123728" y="2996952"/>
            <a:chExt cx="360040" cy="360040"/>
          </a:xfrm>
        </p:grpSpPr>
        <p:cxnSp>
          <p:nvCxnSpPr>
            <p:cNvPr id="55" name="Connettore 1 54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56"/>
          <p:cNvGrpSpPr/>
          <p:nvPr/>
        </p:nvGrpSpPr>
        <p:grpSpPr>
          <a:xfrm>
            <a:off x="6012160" y="2492896"/>
            <a:ext cx="360040" cy="360040"/>
            <a:chOff x="2123728" y="2996952"/>
            <a:chExt cx="360040" cy="360040"/>
          </a:xfrm>
        </p:grpSpPr>
        <p:cxnSp>
          <p:nvCxnSpPr>
            <p:cNvPr id="58" name="Connettore 1 57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59"/>
          <p:cNvGrpSpPr/>
          <p:nvPr/>
        </p:nvGrpSpPr>
        <p:grpSpPr>
          <a:xfrm>
            <a:off x="6012160" y="4581128"/>
            <a:ext cx="360040" cy="360040"/>
            <a:chOff x="2123728" y="2996952"/>
            <a:chExt cx="360040" cy="360040"/>
          </a:xfrm>
        </p:grpSpPr>
        <p:cxnSp>
          <p:nvCxnSpPr>
            <p:cNvPr id="61" name="Connettore 1 60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62"/>
          <p:cNvGrpSpPr/>
          <p:nvPr/>
        </p:nvGrpSpPr>
        <p:grpSpPr>
          <a:xfrm>
            <a:off x="8172400" y="1340768"/>
            <a:ext cx="360040" cy="360040"/>
            <a:chOff x="2123728" y="2996952"/>
            <a:chExt cx="360040" cy="360040"/>
          </a:xfrm>
        </p:grpSpPr>
        <p:cxnSp>
          <p:nvCxnSpPr>
            <p:cNvPr id="64" name="Connettore 1 63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o 65"/>
          <p:cNvGrpSpPr/>
          <p:nvPr/>
        </p:nvGrpSpPr>
        <p:grpSpPr>
          <a:xfrm>
            <a:off x="8172400" y="2492896"/>
            <a:ext cx="360040" cy="360040"/>
            <a:chOff x="2123728" y="2996952"/>
            <a:chExt cx="360040" cy="360040"/>
          </a:xfrm>
        </p:grpSpPr>
        <p:cxnSp>
          <p:nvCxnSpPr>
            <p:cNvPr id="67" name="Connettore 1 66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o 68"/>
          <p:cNvGrpSpPr/>
          <p:nvPr/>
        </p:nvGrpSpPr>
        <p:grpSpPr>
          <a:xfrm>
            <a:off x="8172400" y="4581128"/>
            <a:ext cx="360040" cy="360040"/>
            <a:chOff x="2123728" y="2996952"/>
            <a:chExt cx="360040" cy="360040"/>
          </a:xfrm>
        </p:grpSpPr>
        <p:cxnSp>
          <p:nvCxnSpPr>
            <p:cNvPr id="70" name="Connettore 1 69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Smile 71"/>
          <p:cNvSpPr/>
          <p:nvPr/>
        </p:nvSpPr>
        <p:spPr>
          <a:xfrm>
            <a:off x="7092280" y="1268760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Smile 65"/>
          <p:cNvSpPr/>
          <p:nvPr/>
        </p:nvSpPr>
        <p:spPr>
          <a:xfrm>
            <a:off x="5292080" y="4149080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Smile 68"/>
          <p:cNvSpPr/>
          <p:nvPr/>
        </p:nvSpPr>
        <p:spPr>
          <a:xfrm>
            <a:off x="4716016" y="4149080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Smile 74"/>
          <p:cNvSpPr/>
          <p:nvPr/>
        </p:nvSpPr>
        <p:spPr>
          <a:xfrm>
            <a:off x="6516216" y="1124744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Smile 78"/>
          <p:cNvSpPr/>
          <p:nvPr/>
        </p:nvSpPr>
        <p:spPr>
          <a:xfrm>
            <a:off x="7740352" y="1052736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Smile 80"/>
          <p:cNvSpPr/>
          <p:nvPr/>
        </p:nvSpPr>
        <p:spPr>
          <a:xfrm>
            <a:off x="6372200" y="1484784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Smile 81"/>
          <p:cNvSpPr/>
          <p:nvPr/>
        </p:nvSpPr>
        <p:spPr>
          <a:xfrm>
            <a:off x="7740352" y="1484784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Smile 82"/>
          <p:cNvSpPr/>
          <p:nvPr/>
        </p:nvSpPr>
        <p:spPr>
          <a:xfrm>
            <a:off x="3779912" y="1412776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83"/>
          <p:cNvSpPr/>
          <p:nvPr/>
        </p:nvSpPr>
        <p:spPr>
          <a:xfrm rot="20140412">
            <a:off x="1515047" y="441702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Pulizia della sala</a:t>
            </a:r>
            <a:endParaRPr lang="it-IT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8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47 -0.00301 -0.0125 -0.01019 -0.01997 -0.0132 C -0.03334 -0.02477 -0.06598 -0.02593 -0.0816 -0.02871 C -0.09167 -0.02801 -0.10174 -0.02778 -0.11164 -0.02662 C -0.11736 -0.02593 -0.12674 -0.01551 -0.12674 -0.01551 C -0.12865 -0.00741 -0.12969 0.00092 -0.1316 0.00903 C -0.13316 0.03657 -0.13264 0.04051 -0.13993 0.06227 C -0.14254 0.0699 -0.14341 0.08171 -0.1467 0.08889 C -0.14861 0.09282 -0.15139 0.09606 -0.1533 0.1 C -0.15504 0.10949 -0.16389 0.13125 -0.16841 0.14004 C -0.17049 0.15139 -0.17049 0.16111 -0.17674 0.16898 C -0.179 0.18194 -0.18438 0.19352 -0.18993 0.20463 C -0.19827 0.22176 -0.1849 0.20139 -0.19497 0.21574 C -0.19705 0.22338 -0.2007 0.22639 -0.2033 0.23333 C -0.20556 0.23935 -0.20573 0.24791 -0.20834 0.25347 C -0.20938 0.25578 -0.21077 0.25787 -0.21164 0.26018 C -0.21233 0.26227 -0.2125 0.26458 -0.21337 0.26666 C -0.21528 0.27129 -0.21997 0.28009 -0.21997 0.28009 C -0.22223 0.29166 -0.2283 0.29861 -0.23334 0.30903 C -0.23473 0.3118 -0.23507 0.31528 -0.23664 0.31782 C -0.24011 0.32338 -0.24827 0.33333 -0.24827 0.33333 C -0.2507 0.34259 -0.25573 0.34398 -0.26007 0.35115 C -0.26893 0.36551 -0.2783 0.38055 -0.28993 0.3912 C -0.29393 0.39884 -0.29757 0.40393 -0.3033 0.40903 C -0.30868 0.4199 -0.31632 0.42708 -0.3217 0.43796 C -0.32223 0.44004 -0.3224 0.44259 -0.32327 0.44444 C -0.32414 0.44629 -0.32657 0.44699 -0.32674 0.44907 C -0.32778 0.4669 -0.32639 0.47014 -0.32327 0.4824 C -0.32448 0.49768 -0.32622 0.50787 -0.3283 0.52222 C -0.32518 0.53287 -0.32622 0.53865 -0.31841 0.54236 C -0.31719 0.5375 -0.31407 0.52916 -0.31841 0.52453 C -0.32014 0.52268 -0.32275 0.52615 -0.325 0.52685 C -0.32917 0.53773 -0.33542 0.54629 -0.33837 0.55787 C -0.33664 0.55856 -0.33507 0.56065 -0.33334 0.56018 C -0.33177 0.55972 -0.32865 0.55648 -0.33004 0.55555 C -0.33212 0.55416 -0.33438 0.55717 -0.33664 0.55787 C -0.33507 0.57153 -0.33403 0.58634 -0.32327 0.5912 C -0.32118 0.5824 -0.3217 0.57778 -0.32674 0.57129 C -0.32726 0.56597 -0.3257 0.55972 -0.3283 0.55555 C -0.32986 0.55324 -0.33386 0.55532 -0.33507 0.55787 C -0.33594 0.55972 -0.33282 0.56088 -0.3316 0.56227 C -0.33403 0.55324 -0.3316 0.55648 -0.33837 0.55347 C -0.34167 0.55208 -0.34827 0.54907 -0.34827 0.54907 C -0.35348 0.54213 -0.3599 0.54074 -0.36667 0.53796 C -0.37014 0.53657 -0.37674 0.53333 -0.37674 0.53333 C -0.41893 0.53403 -0.46111 0.53356 -0.5033 0.53565 C -0.51181 0.53611 -0.51979 0.54097 -0.5283 0.54236 C -0.54896 0.5456 -0.56181 0.54537 -0.58507 0.54676 C -0.59827 0.55301 -0.61424 0.55139 -0.6283 0.55347 C -0.64688 0.55648 -0.66476 0.56296 -0.68334 0.56666 C -0.68993 0.56805 -0.6967 0.56967 -0.70313 0.57129 C -0.7099 0.57291 -0.72327 0.57338 -0.72327 0.57338 L -0.7316 0.56227 " pathEditMode="relative" ptsTypes="fffffffffffffffffffffffffffffffffffffffffffffffffffAA">
                                      <p:cBhvr>
                                        <p:cTn id="24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47 -0.00301 -0.0125 -0.01019 -0.01997 -0.0132 C -0.03334 -0.02477 -0.06598 -0.02593 -0.0816 -0.02871 C -0.09167 -0.02801 -0.10174 -0.02778 -0.11164 -0.02662 C -0.11736 -0.02593 -0.12674 -0.01551 -0.12674 -0.01551 C -0.12865 -0.00741 -0.12969 0.00092 -0.1316 0.00903 C -0.13316 0.03657 -0.13264 0.04051 -0.13993 0.06227 C -0.14254 0.0699 -0.14341 0.08171 -0.1467 0.08889 C -0.14861 0.09282 -0.15139 0.09606 -0.1533 0.1 C -0.15504 0.10949 -0.16389 0.13125 -0.16841 0.14004 C -0.17049 0.15139 -0.17049 0.16111 -0.17674 0.16898 C -0.179 0.18194 -0.18438 0.19352 -0.18993 0.20463 C -0.19827 0.22176 -0.1849 0.20139 -0.19497 0.21574 C -0.19705 0.22338 -0.2007 0.22639 -0.2033 0.23333 C -0.20556 0.23935 -0.20573 0.24791 -0.20834 0.25347 C -0.20938 0.25578 -0.21077 0.25787 -0.21164 0.26018 C -0.21233 0.26227 -0.2125 0.26458 -0.21337 0.26666 C -0.21528 0.27129 -0.21997 0.28009 -0.21997 0.28009 C -0.22223 0.29166 -0.2283 0.29861 -0.23334 0.30903 C -0.23473 0.3118 -0.23507 0.31528 -0.23664 0.31782 C -0.24011 0.32338 -0.24827 0.33333 -0.24827 0.33333 C -0.2507 0.34259 -0.25573 0.34398 -0.26007 0.35115 C -0.26893 0.36551 -0.2783 0.38055 -0.28993 0.3912 C -0.29393 0.39884 -0.29757 0.40393 -0.3033 0.40903 C -0.30868 0.4199 -0.31632 0.42708 -0.3217 0.43796 C -0.32223 0.44004 -0.3224 0.44259 -0.32327 0.44444 C -0.32414 0.44629 -0.32657 0.44699 -0.32674 0.44907 C -0.32778 0.4669 -0.32639 0.47014 -0.32327 0.4824 C -0.32448 0.49768 -0.32622 0.50787 -0.3283 0.52222 C -0.32518 0.53287 -0.32622 0.53865 -0.31841 0.54236 C -0.31719 0.5375 -0.31407 0.52916 -0.31841 0.52453 C -0.32014 0.52268 -0.32275 0.52615 -0.325 0.52685 C -0.32917 0.53773 -0.33542 0.54629 -0.33837 0.55787 C -0.33664 0.55856 -0.33507 0.56065 -0.33334 0.56018 C -0.33177 0.55972 -0.32865 0.55648 -0.33004 0.55555 C -0.33212 0.55416 -0.33438 0.55717 -0.33664 0.55787 C -0.33507 0.57153 -0.33403 0.58634 -0.32327 0.5912 C -0.32118 0.5824 -0.3217 0.57778 -0.32674 0.57129 C -0.32726 0.56597 -0.3257 0.55972 -0.3283 0.55555 C -0.32986 0.55324 -0.33386 0.55532 -0.33507 0.55787 C -0.33594 0.55972 -0.33282 0.56088 -0.3316 0.56227 C -0.33403 0.55324 -0.3316 0.55648 -0.33837 0.55347 C -0.34167 0.55208 -0.34827 0.54907 -0.34827 0.54907 C -0.35348 0.54213 -0.3599 0.54074 -0.36667 0.53796 C -0.37014 0.53657 -0.37674 0.53333 -0.37674 0.53333 C -0.41893 0.53403 -0.46111 0.53356 -0.5033 0.53565 C -0.51181 0.53611 -0.51979 0.54097 -0.5283 0.54236 C -0.54896 0.5456 -0.56181 0.54537 -0.58507 0.54676 C -0.59827 0.55301 -0.61424 0.55139 -0.6283 0.55347 C -0.64688 0.55648 -0.66476 0.56296 -0.68334 0.56666 C -0.68993 0.56805 -0.6967 0.56967 -0.70313 0.57129 C -0.7099 0.57291 -0.72327 0.57338 -0.72327 0.57338 L -0.7316 0.56227 " pathEditMode="relative" ptsTypes="fffffffffffffffffffffffffffffffffffffffffffffffffffAA">
                                      <p:cBhvr>
                                        <p:cTn id="26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709 -0.00579 -0.15417 -0.00903 -0.2316 -0.01111 C -0.24098 -0.01505 -0.2507 -0.01783 -0.2599 -0.02223 C -0.26216 -0.02153 -0.26789 -0.02246 -0.26667 -0.01991 C -0.26476 -0.01598 -0.2566 -0.01551 -0.2566 -0.01551 C -0.25191 -0.025 -0.25139 -0.02709 -0.2599 -0.03102 C -0.26737 -0.02755 -0.26719 -0.02292 -0.275 -0.02662 C -0.30278 -0.02431 -0.30539 -0.02454 -0.32657 -0.01111 " pathEditMode="relative" ptsTypes="fffffffA">
                                      <p:cBhvr>
                                        <p:cTn id="30" dur="7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709 -0.00579 -0.15417 -0.00903 -0.2316 -0.01111 C -0.24098 -0.01505 -0.2507 -0.01783 -0.2599 -0.02223 C -0.26216 -0.02153 -0.26789 -0.02246 -0.26667 -0.01991 C -0.26476 -0.01598 -0.2566 -0.01551 -0.2566 -0.01551 C -0.25191 -0.025 -0.25139 -0.02709 -0.2599 -0.03102 C -0.26737 -0.02755 -0.26719 -0.02292 -0.275 -0.02662 C -0.30278 -0.02431 -0.30539 -0.02454 -0.32657 -0.01111 " pathEditMode="relative" ptsTypes="fffffffA">
                                      <p:cBhvr>
                                        <p:cTn id="32" dur="7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709 -0.00579 -0.15417 -0.00903 -0.2316 -0.01111 C -0.24098 -0.01505 -0.2507 -0.01783 -0.2599 -0.02223 C -0.26216 -0.02153 -0.26789 -0.02246 -0.26667 -0.01991 C -0.26476 -0.01598 -0.2566 -0.01551 -0.2566 -0.01551 C -0.25191 -0.025 -0.25139 -0.02709 -0.2599 -0.03102 C -0.26737 -0.02755 -0.26719 -0.02292 -0.275 -0.02662 C -0.30278 -0.02431 -0.30539 -0.02454 -0.32657 -0.01111 " pathEditMode="relative" ptsTypes="fffffffA">
                                      <p:cBhvr>
                                        <p:cTn id="34" dur="7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372 -0.01736 -0.00243 -0.05115 0 -0.07338 C 0.00052 -0.08379 0.00069 -0.09421 0.00156 -0.1044 C 0.0026 -0.11551 0.00677 -0.12662 0.00833 -0.13773 C 0.00972 -0.14838 0.01076 -0.15856 0.01319 -0.16898 C 0.01458 -0.18356 0.01632 -0.19722 0.01996 -0.21111 C 0.02187 -0.22754 0.02431 -0.24352 0.02656 -0.25995 C 0.02708 -0.26898 0.02743 -0.27777 0.0283 -0.2868 C 0.02934 -0.29745 0.03333 -0.3074 0.0349 -0.31782 C 0.03611 -0.32662 0.03715 -0.33565 0.03819 -0.34444 C 0.03871 -0.34907 0.04167 -0.35787 0.04167 -0.35787 C 0.04358 -0.37338 0.04722 -0.3919 0.05486 -0.4044 C 0.05903 -0.41134 0.05799 -0.40833 0.06493 -0.41111 C 0.0684 -0.4125 0.075 -0.41551 0.075 -0.41551 C 0.09184 -0.41365 0.10851 -0.41134 0.125 -0.40671 C 0.14514 -0.40115 0.16458 -0.39282 0.1849 -0.38889 C 0.20052 -0.39097 0.21337 -0.39537 0.2283 -0.4 C 0.23056 -0.40139 0.23264 -0.40324 0.2349 -0.4044 C 0.24392 -0.40856 0.24722 -0.40416 0.23663 -0.41111 C 0.22882 -0.41041 0.22101 -0.41018 0.21319 -0.40902 C 0.19861 -0.40671 0.1849 -0.39977 0.16996 -0.39791 C 0.15625 -0.39421 0.14219 -0.39166 0.1283 -0.38889 C 0.14531 -0.37754 0.16632 -0.37523 0.1849 -0.37338 C 0.21406 -0.3743 0.23785 -0.36805 0.26319 -0.38009 C 0.25937 -0.38796 0.2566 -0.39051 0.25 -0.39328 C 0.24496 -0.40301 0.24288 -0.40115 0.2349 -0.4044 C 0.21076 -0.42662 0.16597 -0.40254 0.13663 -0.39791 C 0.1309 -0.39606 0.12552 -0.39352 0.11996 -0.3912 C 0.12778 -0.38426 0.13611 -0.38333 0.14496 -0.38009 C 0.16163 -0.37407 0.17812 -0.3669 0.19496 -0.36227 C 0.22465 -0.36412 0.25486 -0.36713 0.28333 -0.38009 C 0.27691 -0.39259 0.26562 -0.39166 0.25486 -0.39328 C 0.23437 -0.40301 0.20139 -0.39652 0.18333 -0.3956 C 0.1717 -0.39375 0.16389 -0.3912 0.1533 -0.3868 C 0.15156 -0.38518 0.14965 -0.38402 0.14826 -0.38217 C 0.13559 -0.36527 0.16875 -0.36296 0.17326 -0.36227 C 0.19427 -0.35254 0.25642 -0.35648 0.28333 -0.38009 C 0.27135 -0.38379 0.24653 -0.3868 0.24653 -0.3868 C 0.23715 -0.38981 0.2276 -0.39097 0.21823 -0.39328 C 0.2026 -0.39259 0.18715 -0.39236 0.17153 -0.3912 C 0.16753 -0.39097 0.16389 -0.38865 0.1599 -0.38889 C 0.1526 -0.38935 0.13819 -0.39328 0.13819 -0.39328 C 0.12014 -0.40185 0.1 -0.39699 0.0816 -0.3912 C 0.07448 -0.38495 0.07066 -0.37546 0.06319 -0.36898 C 0.05885 -0.35995 0.05174 -0.35254 0.04496 -0.34676 C 0.04184 -0.33495 0.03646 -0.3243 0.02986 -0.31551 C 0.02743 -0.30532 0.02344 -0.29606 0.01996 -0.2868 C 0.01719 -0.27963 0.01684 -0.27361 0.01319 -0.26666 C 0.00799 -0.24444 0.00417 -0.22315 0.00156 -0.2 C 0.00104 -0.1875 -0.00017 -0.14652 -0.00174 -0.13125 C -0.00313 -0.11759 -0.00799 -0.10463 -0.01007 -0.0912 C -0.01354 -0.06898 -0.01667 -0.04606 -0.0217 -0.02453 C -0.02205 -0.02083 -0.025 0.00047 -0.025 0.0088 " pathEditMode="relative" ptsTypes="ffffffffffffffffffffffffffffffffffffffffffffffffffffA">
                                      <p:cBhvr>
                                        <p:cTn id="38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372 -0.01736 -0.00243 -0.05115 0 -0.07338 C 0.00052 -0.08379 0.00069 -0.09421 0.00156 -0.1044 C 0.0026 -0.11551 0.00677 -0.12662 0.00833 -0.13773 C 0.00972 -0.14838 0.01076 -0.15856 0.01319 -0.16898 C 0.01458 -0.18356 0.01632 -0.19722 0.01996 -0.21111 C 0.02187 -0.22754 0.02431 -0.24352 0.02656 -0.25995 C 0.02708 -0.26898 0.02743 -0.27777 0.0283 -0.2868 C 0.02934 -0.29745 0.03333 -0.3074 0.0349 -0.31782 C 0.03611 -0.32662 0.03715 -0.33565 0.03819 -0.34444 C 0.03871 -0.34907 0.04167 -0.35787 0.04167 -0.35787 C 0.04358 -0.37338 0.04722 -0.3919 0.05486 -0.4044 C 0.05903 -0.41134 0.05799 -0.40833 0.06493 -0.41111 C 0.0684 -0.4125 0.075 -0.41551 0.075 -0.41551 C 0.09184 -0.41365 0.10851 -0.41134 0.125 -0.40671 C 0.14514 -0.40115 0.16458 -0.39282 0.1849 -0.38889 C 0.20052 -0.39097 0.21337 -0.39537 0.2283 -0.4 C 0.23056 -0.40139 0.23264 -0.40324 0.2349 -0.4044 C 0.24392 -0.40856 0.24722 -0.40416 0.23663 -0.41111 C 0.22882 -0.41041 0.22101 -0.41018 0.21319 -0.40902 C 0.19861 -0.40671 0.1849 -0.39977 0.16996 -0.39791 C 0.15625 -0.39421 0.14219 -0.39166 0.1283 -0.38889 C 0.14531 -0.37754 0.16632 -0.37523 0.1849 -0.37338 C 0.21406 -0.3743 0.23785 -0.36805 0.26319 -0.38009 C 0.25937 -0.38796 0.2566 -0.39051 0.25 -0.39328 C 0.24496 -0.40301 0.24288 -0.40115 0.2349 -0.4044 C 0.21076 -0.42662 0.16597 -0.40254 0.13663 -0.39791 C 0.1309 -0.39606 0.12552 -0.39352 0.11996 -0.3912 C 0.12778 -0.38426 0.13611 -0.38333 0.14496 -0.38009 C 0.16163 -0.37407 0.17812 -0.3669 0.19496 -0.36227 C 0.22465 -0.36412 0.25486 -0.36713 0.28333 -0.38009 C 0.27691 -0.39259 0.26562 -0.39166 0.25486 -0.39328 C 0.23437 -0.40301 0.20139 -0.39652 0.18333 -0.3956 C 0.1717 -0.39375 0.16389 -0.3912 0.1533 -0.3868 C 0.15156 -0.38518 0.14965 -0.38402 0.14826 -0.38217 C 0.13559 -0.36527 0.16875 -0.36296 0.17326 -0.36227 C 0.19427 -0.35254 0.25642 -0.35648 0.28333 -0.38009 C 0.27135 -0.38379 0.24653 -0.3868 0.24653 -0.3868 C 0.23715 -0.38981 0.2276 -0.39097 0.21823 -0.39328 C 0.2026 -0.39259 0.18715 -0.39236 0.17153 -0.3912 C 0.16753 -0.39097 0.16389 -0.38865 0.1599 -0.38889 C 0.1526 -0.38935 0.13819 -0.39328 0.13819 -0.39328 C 0.12014 -0.40185 0.1 -0.39699 0.0816 -0.3912 C 0.07448 -0.38495 0.07066 -0.37546 0.06319 -0.36898 C 0.05885 -0.35995 0.05174 -0.35254 0.04496 -0.34676 C 0.04184 -0.33495 0.03646 -0.3243 0.02986 -0.31551 C 0.02743 -0.30532 0.02344 -0.29606 0.01996 -0.2868 C 0.01719 -0.27963 0.01684 -0.27361 0.01319 -0.26666 C 0.00799 -0.24444 0.00417 -0.22315 0.00156 -0.2 C 0.00104 -0.1875 -0.00017 -0.14652 -0.00174 -0.13125 C -0.00313 -0.11759 -0.00799 -0.10463 -0.01007 -0.0912 C -0.01354 -0.06898 -0.01667 -0.04606 -0.0217 -0.02453 C -0.02205 -0.02083 -0.025 0.00047 -0.025 0.0088 " pathEditMode="relative" ptsTypes="ffffffffffffffffffffffffffffffffffffffffffffffffffffA">
                                      <p:cBhvr>
                                        <p:cTn id="40" dur="6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66" grpId="0" animBg="1"/>
      <p:bldP spid="66" grpId="1" animBg="1"/>
      <p:bldP spid="69" grpId="0" animBg="1"/>
      <p:bldP spid="69" grpId="1" animBg="1"/>
      <p:bldP spid="75" grpId="0" animBg="1"/>
      <p:bldP spid="75" grpId="1" animBg="1"/>
      <p:bldP spid="79" grpId="0" animBg="1"/>
      <p:bldP spid="79" grpId="1" animBg="1"/>
      <p:bldP spid="81" grpId="0" animBg="1"/>
      <p:bldP spid="81" grpId="1" animBg="1"/>
      <p:bldP spid="82" grpId="0" animBg="1"/>
      <p:bldP spid="82" grpId="1" animBg="1"/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"/>
          <p:cNvGrpSpPr/>
          <p:nvPr/>
        </p:nvGrpSpPr>
        <p:grpSpPr>
          <a:xfrm>
            <a:off x="395536" y="1700808"/>
            <a:ext cx="2016224" cy="792088"/>
            <a:chOff x="539552" y="1052736"/>
            <a:chExt cx="2016224" cy="792088"/>
          </a:xfrm>
        </p:grpSpPr>
        <p:sp>
          <p:nvSpPr>
            <p:cNvPr id="4" name="Rettangolo arrotondato 3"/>
            <p:cNvSpPr/>
            <p:nvPr/>
          </p:nvSpPr>
          <p:spPr>
            <a:xfrm>
              <a:off x="539552" y="1052736"/>
              <a:ext cx="1944216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971600" y="1196752"/>
              <a:ext cx="15841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Reparto1</a:t>
              </a:r>
            </a:p>
          </p:txBody>
        </p:sp>
      </p:grpSp>
      <p:grpSp>
        <p:nvGrpSpPr>
          <p:cNvPr id="3" name="Gruppo 6"/>
          <p:cNvGrpSpPr/>
          <p:nvPr/>
        </p:nvGrpSpPr>
        <p:grpSpPr>
          <a:xfrm>
            <a:off x="395536" y="3933056"/>
            <a:ext cx="2016224" cy="792088"/>
            <a:chOff x="539552" y="1052736"/>
            <a:chExt cx="2016224" cy="792088"/>
          </a:xfrm>
        </p:grpSpPr>
        <p:sp>
          <p:nvSpPr>
            <p:cNvPr id="8" name="Rettangolo arrotondato 7"/>
            <p:cNvSpPr/>
            <p:nvPr/>
          </p:nvSpPr>
          <p:spPr>
            <a:xfrm>
              <a:off x="539552" y="1052736"/>
              <a:ext cx="1944216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971600" y="1196752"/>
              <a:ext cx="15841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err="1" smtClean="0"/>
                <a:t>RepartoN</a:t>
              </a:r>
              <a:endParaRPr lang="it-IT" sz="2200" dirty="0" smtClean="0"/>
            </a:p>
          </p:txBody>
        </p:sp>
      </p:grpSp>
      <p:sp>
        <p:nvSpPr>
          <p:cNvPr id="10" name="CasellaDiTesto 9"/>
          <p:cNvSpPr txBox="1"/>
          <p:nvPr/>
        </p:nvSpPr>
        <p:spPr>
          <a:xfrm rot="5400000">
            <a:off x="1058416" y="2982144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……</a:t>
            </a:r>
            <a:r>
              <a:rPr lang="it-IT" sz="2400" dirty="0" smtClean="0"/>
              <a:t>.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2771800" y="692696"/>
            <a:ext cx="5976664" cy="547260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4572000" y="260648"/>
            <a:ext cx="2448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Blocco Operatorio</a:t>
            </a:r>
          </a:p>
        </p:txBody>
      </p:sp>
      <p:cxnSp>
        <p:nvCxnSpPr>
          <p:cNvPr id="15" name="Connettore 1 14"/>
          <p:cNvCxnSpPr/>
          <p:nvPr/>
        </p:nvCxnSpPr>
        <p:spPr>
          <a:xfrm>
            <a:off x="2771800" y="4653136"/>
            <a:ext cx="13681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4139952" y="4653136"/>
            <a:ext cx="0" cy="15121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2987824" y="5013176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Filtro/i</a:t>
            </a:r>
          </a:p>
        </p:txBody>
      </p:sp>
      <p:grpSp>
        <p:nvGrpSpPr>
          <p:cNvPr id="6" name="Gruppo 23"/>
          <p:cNvGrpSpPr/>
          <p:nvPr/>
        </p:nvGrpSpPr>
        <p:grpSpPr>
          <a:xfrm>
            <a:off x="6156176" y="1052736"/>
            <a:ext cx="2160240" cy="864096"/>
            <a:chOff x="6156176" y="1052736"/>
            <a:chExt cx="2160240" cy="864096"/>
          </a:xfrm>
        </p:grpSpPr>
        <p:sp>
          <p:nvSpPr>
            <p:cNvPr id="21" name="Rettangolo arrotondato 20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1</a:t>
              </a:r>
            </a:p>
          </p:txBody>
        </p:sp>
      </p:grpSp>
      <p:grpSp>
        <p:nvGrpSpPr>
          <p:cNvPr id="7" name="Gruppo 25"/>
          <p:cNvGrpSpPr/>
          <p:nvPr/>
        </p:nvGrpSpPr>
        <p:grpSpPr>
          <a:xfrm>
            <a:off x="6156176" y="2204864"/>
            <a:ext cx="2160240" cy="864096"/>
            <a:chOff x="6156176" y="1052736"/>
            <a:chExt cx="2160240" cy="864096"/>
          </a:xfrm>
        </p:grpSpPr>
        <p:sp>
          <p:nvSpPr>
            <p:cNvPr id="27" name="Rettangolo arrotondato 26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2</a:t>
              </a:r>
            </a:p>
          </p:txBody>
        </p:sp>
      </p:grpSp>
      <p:sp>
        <p:nvSpPr>
          <p:cNvPr id="29" name="CasellaDiTesto 28"/>
          <p:cNvSpPr txBox="1"/>
          <p:nvPr/>
        </p:nvSpPr>
        <p:spPr>
          <a:xfrm rot="5400000">
            <a:off x="6819057" y="348620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……</a:t>
            </a:r>
            <a:r>
              <a:rPr lang="it-IT" sz="2400" dirty="0" smtClean="0"/>
              <a:t>.</a:t>
            </a:r>
          </a:p>
        </p:txBody>
      </p:sp>
      <p:grpSp>
        <p:nvGrpSpPr>
          <p:cNvPr id="11" name="Gruppo 29"/>
          <p:cNvGrpSpPr/>
          <p:nvPr/>
        </p:nvGrpSpPr>
        <p:grpSpPr>
          <a:xfrm>
            <a:off x="6156176" y="4293096"/>
            <a:ext cx="2160240" cy="864096"/>
            <a:chOff x="6156176" y="1052736"/>
            <a:chExt cx="2160240" cy="864096"/>
          </a:xfrm>
        </p:grpSpPr>
        <p:sp>
          <p:nvSpPr>
            <p:cNvPr id="31" name="Rettangolo arrotondato 30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M</a:t>
              </a:r>
            </a:p>
          </p:txBody>
        </p:sp>
      </p:grpSp>
      <p:sp>
        <p:nvSpPr>
          <p:cNvPr id="33" name="CasellaDiTesto 32"/>
          <p:cNvSpPr txBox="1"/>
          <p:nvPr/>
        </p:nvSpPr>
        <p:spPr>
          <a:xfrm>
            <a:off x="3491880" y="2132856"/>
            <a:ext cx="2088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Presala</a:t>
            </a:r>
          </a:p>
          <a:p>
            <a:endParaRPr lang="it-IT" dirty="0" smtClean="0"/>
          </a:p>
          <a:p>
            <a:r>
              <a:rPr lang="it-IT" dirty="0" smtClean="0"/>
              <a:t>Sala Risveglio</a:t>
            </a:r>
          </a:p>
          <a:p>
            <a:endParaRPr lang="it-IT" dirty="0" smtClean="0"/>
          </a:p>
          <a:p>
            <a:r>
              <a:rPr lang="it-IT" dirty="0" smtClean="0"/>
              <a:t>Sala Intensiva</a:t>
            </a:r>
          </a:p>
          <a:p>
            <a:endParaRPr lang="it-IT" dirty="0" smtClean="0"/>
          </a:p>
          <a:p>
            <a:r>
              <a:rPr lang="it-IT" dirty="0" smtClean="0"/>
              <a:t>Sala </a:t>
            </a:r>
            <a:r>
              <a:rPr lang="it-IT" dirty="0" err="1" smtClean="0"/>
              <a:t>Subintensiva</a:t>
            </a:r>
            <a:endParaRPr lang="it-IT" dirty="0" smtClean="0"/>
          </a:p>
        </p:txBody>
      </p:sp>
      <p:cxnSp>
        <p:nvCxnSpPr>
          <p:cNvPr id="34" name="Connettore 1 33"/>
          <p:cNvCxnSpPr/>
          <p:nvPr/>
        </p:nvCxnSpPr>
        <p:spPr>
          <a:xfrm>
            <a:off x="4067944" y="4653136"/>
            <a:ext cx="165618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>
            <a:off x="5724128" y="4653136"/>
            <a:ext cx="0" cy="15121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4283968" y="5014337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Magazzino</a:t>
            </a:r>
          </a:p>
        </p:txBody>
      </p:sp>
      <p:grpSp>
        <p:nvGrpSpPr>
          <p:cNvPr id="14" name="Gruppo 40"/>
          <p:cNvGrpSpPr/>
          <p:nvPr/>
        </p:nvGrpSpPr>
        <p:grpSpPr>
          <a:xfrm>
            <a:off x="2627784" y="2996952"/>
            <a:ext cx="360040" cy="360040"/>
            <a:chOff x="2123728" y="2996952"/>
            <a:chExt cx="360040" cy="360040"/>
          </a:xfrm>
        </p:grpSpPr>
        <p:cxnSp>
          <p:nvCxnSpPr>
            <p:cNvPr id="39" name="Connettore 1 38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o 41"/>
          <p:cNvGrpSpPr/>
          <p:nvPr/>
        </p:nvGrpSpPr>
        <p:grpSpPr>
          <a:xfrm>
            <a:off x="2627784" y="4941168"/>
            <a:ext cx="360040" cy="360040"/>
            <a:chOff x="2123728" y="2996952"/>
            <a:chExt cx="360040" cy="360040"/>
          </a:xfrm>
        </p:grpSpPr>
        <p:cxnSp>
          <p:nvCxnSpPr>
            <p:cNvPr id="43" name="Connettore 1 42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44"/>
          <p:cNvGrpSpPr/>
          <p:nvPr/>
        </p:nvGrpSpPr>
        <p:grpSpPr>
          <a:xfrm rot="5400000">
            <a:off x="3275856" y="4437112"/>
            <a:ext cx="360040" cy="360040"/>
            <a:chOff x="2123728" y="2996952"/>
            <a:chExt cx="360040" cy="360040"/>
          </a:xfrm>
        </p:grpSpPr>
        <p:cxnSp>
          <p:nvCxnSpPr>
            <p:cNvPr id="46" name="Connettore 1 45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o 50"/>
          <p:cNvGrpSpPr/>
          <p:nvPr/>
        </p:nvGrpSpPr>
        <p:grpSpPr>
          <a:xfrm rot="5400000">
            <a:off x="4788024" y="4437112"/>
            <a:ext cx="360040" cy="360040"/>
            <a:chOff x="2123728" y="2996952"/>
            <a:chExt cx="360040" cy="360040"/>
          </a:xfrm>
        </p:grpSpPr>
        <p:cxnSp>
          <p:nvCxnSpPr>
            <p:cNvPr id="52" name="Connettore 1 51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o 53"/>
          <p:cNvGrpSpPr/>
          <p:nvPr/>
        </p:nvGrpSpPr>
        <p:grpSpPr>
          <a:xfrm>
            <a:off x="6012160" y="1340768"/>
            <a:ext cx="360040" cy="360040"/>
            <a:chOff x="2123728" y="2996952"/>
            <a:chExt cx="360040" cy="360040"/>
          </a:xfrm>
        </p:grpSpPr>
        <p:cxnSp>
          <p:nvCxnSpPr>
            <p:cNvPr id="55" name="Connettore 1 54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56"/>
          <p:cNvGrpSpPr/>
          <p:nvPr/>
        </p:nvGrpSpPr>
        <p:grpSpPr>
          <a:xfrm>
            <a:off x="6012160" y="2492896"/>
            <a:ext cx="360040" cy="360040"/>
            <a:chOff x="2123728" y="2996952"/>
            <a:chExt cx="360040" cy="360040"/>
          </a:xfrm>
        </p:grpSpPr>
        <p:cxnSp>
          <p:nvCxnSpPr>
            <p:cNvPr id="58" name="Connettore 1 57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59"/>
          <p:cNvGrpSpPr/>
          <p:nvPr/>
        </p:nvGrpSpPr>
        <p:grpSpPr>
          <a:xfrm>
            <a:off x="6012160" y="4581128"/>
            <a:ext cx="360040" cy="360040"/>
            <a:chOff x="2123728" y="2996952"/>
            <a:chExt cx="360040" cy="360040"/>
          </a:xfrm>
        </p:grpSpPr>
        <p:cxnSp>
          <p:nvCxnSpPr>
            <p:cNvPr id="61" name="Connettore 1 60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62"/>
          <p:cNvGrpSpPr/>
          <p:nvPr/>
        </p:nvGrpSpPr>
        <p:grpSpPr>
          <a:xfrm>
            <a:off x="8172400" y="1340768"/>
            <a:ext cx="360040" cy="360040"/>
            <a:chOff x="2123728" y="2996952"/>
            <a:chExt cx="360040" cy="360040"/>
          </a:xfrm>
        </p:grpSpPr>
        <p:cxnSp>
          <p:nvCxnSpPr>
            <p:cNvPr id="64" name="Connettore 1 63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o 65"/>
          <p:cNvGrpSpPr/>
          <p:nvPr/>
        </p:nvGrpSpPr>
        <p:grpSpPr>
          <a:xfrm>
            <a:off x="8172400" y="2492896"/>
            <a:ext cx="360040" cy="360040"/>
            <a:chOff x="2123728" y="2996952"/>
            <a:chExt cx="360040" cy="360040"/>
          </a:xfrm>
        </p:grpSpPr>
        <p:cxnSp>
          <p:nvCxnSpPr>
            <p:cNvPr id="67" name="Connettore 1 66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o 68"/>
          <p:cNvGrpSpPr/>
          <p:nvPr/>
        </p:nvGrpSpPr>
        <p:grpSpPr>
          <a:xfrm>
            <a:off x="8172400" y="4581128"/>
            <a:ext cx="360040" cy="360040"/>
            <a:chOff x="2123728" y="2996952"/>
            <a:chExt cx="360040" cy="360040"/>
          </a:xfrm>
        </p:grpSpPr>
        <p:cxnSp>
          <p:nvCxnSpPr>
            <p:cNvPr id="70" name="Connettore 1 69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Smile 78"/>
          <p:cNvSpPr/>
          <p:nvPr/>
        </p:nvSpPr>
        <p:spPr>
          <a:xfrm>
            <a:off x="3059832" y="2996952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Smile 81"/>
          <p:cNvSpPr/>
          <p:nvPr/>
        </p:nvSpPr>
        <p:spPr>
          <a:xfrm>
            <a:off x="755576" y="2492896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Smile 82"/>
          <p:cNvSpPr/>
          <p:nvPr/>
        </p:nvSpPr>
        <p:spPr>
          <a:xfrm>
            <a:off x="1187624" y="2132856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Rettangolo 72"/>
          <p:cNvSpPr/>
          <p:nvPr/>
        </p:nvSpPr>
        <p:spPr>
          <a:xfrm rot="20140412">
            <a:off x="1515047" y="257036"/>
            <a:ext cx="2448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Ammissione paziente</a:t>
            </a:r>
            <a:endParaRPr lang="it-IT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0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35 0.00995 0.00121 0.04305 0.0033 0.05787 C 0.00451 0.06666 0.01111 0.07338 0.0151 0.08009 C 0.0309 0.10578 0.06892 0.10324 0.0901 0.10439 C 0.10903 0.11342 0.13871 0.11342 0.15833 0.11342 " pathEditMode="relative" ptsTypes="ffffA">
                                      <p:cBhvr>
                                        <p:cTn id="1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162 C 0.00365 0.01875 -2.22222E-6 0.03195 0.0125 0.03704 C 0.01806 0.04491 0.03073 0.04491 0.03924 0.04815 C 0.04097 0.04885 0.04271 0.04931 0.04427 0.05047 C 0.04601 0.05162 0.04722 0.05394 0.04913 0.05486 C 0.05712 0.0588 0.06615 0.05996 0.07413 0.06389 C 0.08889 0.0713 0.07222 0.06621 0.08924 0.07037 C 0.09722 0.08148 0.11754 0.08611 0.12917 0.0882 C 0.16511 0.08658 0.16493 0.08681 0.18924 0.0794 C 0.19115 0.07084 0.18959 0.05579 0.19584 0.05047 C 0.19879 0.04792 0.20591 0.04607 0.20591 0.0463 C 0.20886 0.0588 0.2092 0.05972 0.20747 0.075 C 0.20035 0.06505 0.204 0.05209 0.2092 0.04167 C 0.21146 0.04236 0.21424 0.04144 0.2158 0.04375 C 0.21754 0.04653 0.21997 0.06111 0.22084 0.06597 C 0.2191 0.08056 0.21997 0.08658 0.2092 0.07709 C 0.20764 0.06922 0.20504 0.06088 0.2092 0.05278 C 0.21025 0.05093 0.2125 0.05417 0.21424 0.05486 C 0.21372 0.06297 0.21441 0.07153 0.2125 0.0794 C 0.21198 0.08172 0.20886 0.08287 0.20747 0.08148 C 0.20434 0.07824 0.20556 0.07107 0.20417 0.06597 C 0.20469 0.06088 0.20347 0.05463 0.20591 0.05047 C 0.20712 0.04838 0.2099 0.05255 0.21094 0.05486 C 0.21216 0.05741 0.21198 0.06088 0.2125 0.06389 C 0.21198 0.0706 0.2132 0.07778 0.21094 0.0838 C 0.21007 0.08588 0.20712 0.0831 0.20591 0.08148 C 0.20469 0.07986 0.20469 0.07709 0.20417 0.075 C 0.20469 0.06898 0.20417 0.06273 0.20591 0.05718 C 0.2066 0.05463 0.20903 0.05232 0.21094 0.05278 C 0.21285 0.05324 0.2132 0.05718 0.21424 0.05926 C 0.21372 0.06366 0.21424 0.06875 0.2125 0.07269 C 0.21163 0.07477 0.20868 0.07662 0.20747 0.075 C 0.20504 0.07176 0.20417 0.06158 0.20417 0.06181 C 0.20469 0.05648 0.20365 0.05047 0.20591 0.04607 C 0.20695 0.04422 0.2099 0.0463 0.21094 0.04815 C 0.21233 0.05047 0.21198 0.05417 0.2125 0.05718 C 0.21198 0.0632 0.21302 0.06968 0.21094 0.075 C 0.21025 0.07685 0.20816 0.07222 0.20747 0.07037 C 0.20643 0.0676 0.20643 0.06459 0.20591 0.06158 C 0.20643 0.05533 0.20469 0.02824 0.21424 0.04167 C 0.21806 0.05718 0.21875 0.05047 0.2158 0.06158 C 0.21129 0.04931 0.21181 0.03773 0.21927 0.02824 C 0.229 0.03704 0.22552 0.04283 0.22413 0.05926 C 0.22188 0.05857 0.21927 0.05903 0.21754 0.05718 C 0.21406 0.05347 0.21684 0.03889 0.21754 0.03704 C 0.21841 0.03496 0.22084 0.03565 0.22257 0.03496 C 0.22847 0.04699 0.22656 0.05834 0.21927 0.06829 C 0.20764 0.06297 0.20903 0.04167 0.21927 0.03264 C 0.2217 0.04329 0.22222 0.05347 0.2158 0.06158 C 0.19323 0.00116 0.21181 0.05417 0.21424 -0.1206 C 0.21459 -0.14051 0.21511 -0.16065 0.2158 -0.18055 C 0.21684 -0.21018 0.21025 -0.14097 0.2191 -0.14097 " pathEditMode="relative" rAng="0" ptsTypes="ffffffffffffffffffffffffffffffffffffffffffffffffffff">
                                      <p:cBhvr>
                                        <p:cTn id="16" dur="8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0" y="-63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C 0.00278 -0.01412 0.00052 -0.00649 0.00834 -0.02223 L 0.00834 -0.02223 C 0.01268 -0.03912 0.0158 -0.05649 0.02014 -0.07338 C 0.01945 -0.10533 0.02448 -0.19306 0.00677 -0.22894 C 0.00452 -0.24051 -0.00069 -0.24861 0.01007 -0.25348 C 0.01198 -0.25255 0.01927 -0.24977 0.02014 -0.24676 C 0.02257 -0.23843 0.0132 -0.23774 0.01007 -0.23774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2" grpId="0" animBg="1"/>
      <p:bldP spid="82" grpId="1" animBg="1"/>
      <p:bldP spid="83" grpId="0" animBg="1"/>
      <p:bldP spid="8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"/>
          <p:cNvGrpSpPr/>
          <p:nvPr/>
        </p:nvGrpSpPr>
        <p:grpSpPr>
          <a:xfrm>
            <a:off x="395536" y="1700808"/>
            <a:ext cx="2016224" cy="792088"/>
            <a:chOff x="539552" y="1052736"/>
            <a:chExt cx="2016224" cy="792088"/>
          </a:xfrm>
        </p:grpSpPr>
        <p:sp>
          <p:nvSpPr>
            <p:cNvPr id="4" name="Rettangolo arrotondato 3"/>
            <p:cNvSpPr/>
            <p:nvPr/>
          </p:nvSpPr>
          <p:spPr>
            <a:xfrm>
              <a:off x="539552" y="1052736"/>
              <a:ext cx="1944216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971600" y="1196752"/>
              <a:ext cx="15841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Reparto1</a:t>
              </a:r>
            </a:p>
          </p:txBody>
        </p:sp>
      </p:grpSp>
      <p:grpSp>
        <p:nvGrpSpPr>
          <p:cNvPr id="3" name="Gruppo 6"/>
          <p:cNvGrpSpPr/>
          <p:nvPr/>
        </p:nvGrpSpPr>
        <p:grpSpPr>
          <a:xfrm>
            <a:off x="395536" y="3933056"/>
            <a:ext cx="2016224" cy="792088"/>
            <a:chOff x="539552" y="1052736"/>
            <a:chExt cx="2016224" cy="792088"/>
          </a:xfrm>
        </p:grpSpPr>
        <p:sp>
          <p:nvSpPr>
            <p:cNvPr id="8" name="Rettangolo arrotondato 7"/>
            <p:cNvSpPr/>
            <p:nvPr/>
          </p:nvSpPr>
          <p:spPr>
            <a:xfrm>
              <a:off x="539552" y="1052736"/>
              <a:ext cx="1944216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971600" y="1196752"/>
              <a:ext cx="15841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err="1" smtClean="0"/>
                <a:t>RepartoN</a:t>
              </a:r>
              <a:endParaRPr lang="it-IT" sz="2200" dirty="0" smtClean="0"/>
            </a:p>
          </p:txBody>
        </p:sp>
      </p:grpSp>
      <p:sp>
        <p:nvSpPr>
          <p:cNvPr id="10" name="CasellaDiTesto 9"/>
          <p:cNvSpPr txBox="1"/>
          <p:nvPr/>
        </p:nvSpPr>
        <p:spPr>
          <a:xfrm rot="5400000">
            <a:off x="1058416" y="2982144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……</a:t>
            </a:r>
            <a:r>
              <a:rPr lang="it-IT" sz="2400" dirty="0" smtClean="0"/>
              <a:t>.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2771800" y="692696"/>
            <a:ext cx="5976664" cy="547260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4572000" y="260648"/>
            <a:ext cx="2448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Blocco Operatorio</a:t>
            </a:r>
          </a:p>
        </p:txBody>
      </p:sp>
      <p:cxnSp>
        <p:nvCxnSpPr>
          <p:cNvPr id="15" name="Connettore 1 14"/>
          <p:cNvCxnSpPr/>
          <p:nvPr/>
        </p:nvCxnSpPr>
        <p:spPr>
          <a:xfrm>
            <a:off x="2771800" y="4653136"/>
            <a:ext cx="13681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4139952" y="4653136"/>
            <a:ext cx="0" cy="15121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2987824" y="5013176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Filtro/i</a:t>
            </a:r>
          </a:p>
        </p:txBody>
      </p:sp>
      <p:grpSp>
        <p:nvGrpSpPr>
          <p:cNvPr id="6" name="Gruppo 23"/>
          <p:cNvGrpSpPr/>
          <p:nvPr/>
        </p:nvGrpSpPr>
        <p:grpSpPr>
          <a:xfrm>
            <a:off x="6156176" y="1052736"/>
            <a:ext cx="2160240" cy="864096"/>
            <a:chOff x="6156176" y="1052736"/>
            <a:chExt cx="2160240" cy="864096"/>
          </a:xfrm>
        </p:grpSpPr>
        <p:sp>
          <p:nvSpPr>
            <p:cNvPr id="21" name="Rettangolo arrotondato 20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1</a:t>
              </a:r>
            </a:p>
          </p:txBody>
        </p:sp>
      </p:grpSp>
      <p:grpSp>
        <p:nvGrpSpPr>
          <p:cNvPr id="7" name="Gruppo 25"/>
          <p:cNvGrpSpPr/>
          <p:nvPr/>
        </p:nvGrpSpPr>
        <p:grpSpPr>
          <a:xfrm>
            <a:off x="6156176" y="2204864"/>
            <a:ext cx="2160240" cy="864096"/>
            <a:chOff x="6156176" y="1052736"/>
            <a:chExt cx="2160240" cy="864096"/>
          </a:xfrm>
        </p:grpSpPr>
        <p:sp>
          <p:nvSpPr>
            <p:cNvPr id="27" name="Rettangolo arrotondato 26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2</a:t>
              </a:r>
            </a:p>
          </p:txBody>
        </p:sp>
      </p:grpSp>
      <p:sp>
        <p:nvSpPr>
          <p:cNvPr id="29" name="CasellaDiTesto 28"/>
          <p:cNvSpPr txBox="1"/>
          <p:nvPr/>
        </p:nvSpPr>
        <p:spPr>
          <a:xfrm rot="5400000">
            <a:off x="6819057" y="348620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……</a:t>
            </a:r>
            <a:r>
              <a:rPr lang="it-IT" sz="2400" dirty="0" smtClean="0"/>
              <a:t>.</a:t>
            </a:r>
          </a:p>
        </p:txBody>
      </p:sp>
      <p:grpSp>
        <p:nvGrpSpPr>
          <p:cNvPr id="11" name="Gruppo 29"/>
          <p:cNvGrpSpPr/>
          <p:nvPr/>
        </p:nvGrpSpPr>
        <p:grpSpPr>
          <a:xfrm>
            <a:off x="6156176" y="4293096"/>
            <a:ext cx="2160240" cy="864096"/>
            <a:chOff x="6156176" y="1052736"/>
            <a:chExt cx="2160240" cy="864096"/>
          </a:xfrm>
        </p:grpSpPr>
        <p:sp>
          <p:nvSpPr>
            <p:cNvPr id="31" name="Rettangolo arrotondato 30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M</a:t>
              </a:r>
            </a:p>
          </p:txBody>
        </p:sp>
      </p:grpSp>
      <p:sp>
        <p:nvSpPr>
          <p:cNvPr id="33" name="CasellaDiTesto 32"/>
          <p:cNvSpPr txBox="1"/>
          <p:nvPr/>
        </p:nvSpPr>
        <p:spPr>
          <a:xfrm>
            <a:off x="3491880" y="2132856"/>
            <a:ext cx="2088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Presala</a:t>
            </a:r>
          </a:p>
          <a:p>
            <a:endParaRPr lang="it-IT" dirty="0" smtClean="0"/>
          </a:p>
          <a:p>
            <a:r>
              <a:rPr lang="it-IT" dirty="0" smtClean="0"/>
              <a:t>Sala Risveglio</a:t>
            </a:r>
          </a:p>
          <a:p>
            <a:endParaRPr lang="it-IT" dirty="0" smtClean="0"/>
          </a:p>
          <a:p>
            <a:r>
              <a:rPr lang="it-IT" dirty="0" smtClean="0"/>
              <a:t>Sala Intensiva</a:t>
            </a:r>
          </a:p>
          <a:p>
            <a:endParaRPr lang="it-IT" dirty="0" smtClean="0"/>
          </a:p>
          <a:p>
            <a:r>
              <a:rPr lang="it-IT" dirty="0" smtClean="0"/>
              <a:t>Sala </a:t>
            </a:r>
            <a:r>
              <a:rPr lang="it-IT" dirty="0" err="1" smtClean="0"/>
              <a:t>Subintensiva</a:t>
            </a:r>
            <a:endParaRPr lang="it-IT" dirty="0" smtClean="0"/>
          </a:p>
        </p:txBody>
      </p:sp>
      <p:cxnSp>
        <p:nvCxnSpPr>
          <p:cNvPr id="34" name="Connettore 1 33"/>
          <p:cNvCxnSpPr/>
          <p:nvPr/>
        </p:nvCxnSpPr>
        <p:spPr>
          <a:xfrm>
            <a:off x="4067944" y="4653136"/>
            <a:ext cx="165618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>
            <a:off x="5724128" y="4653136"/>
            <a:ext cx="0" cy="15121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4283968" y="5014337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Magazzino</a:t>
            </a:r>
          </a:p>
        </p:txBody>
      </p:sp>
      <p:grpSp>
        <p:nvGrpSpPr>
          <p:cNvPr id="14" name="Gruppo 40"/>
          <p:cNvGrpSpPr/>
          <p:nvPr/>
        </p:nvGrpSpPr>
        <p:grpSpPr>
          <a:xfrm>
            <a:off x="2627784" y="2996952"/>
            <a:ext cx="360040" cy="360040"/>
            <a:chOff x="2123728" y="2996952"/>
            <a:chExt cx="360040" cy="360040"/>
          </a:xfrm>
        </p:grpSpPr>
        <p:cxnSp>
          <p:nvCxnSpPr>
            <p:cNvPr id="39" name="Connettore 1 38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o 41"/>
          <p:cNvGrpSpPr/>
          <p:nvPr/>
        </p:nvGrpSpPr>
        <p:grpSpPr>
          <a:xfrm>
            <a:off x="2627784" y="4941168"/>
            <a:ext cx="360040" cy="360040"/>
            <a:chOff x="2123728" y="2996952"/>
            <a:chExt cx="360040" cy="360040"/>
          </a:xfrm>
        </p:grpSpPr>
        <p:cxnSp>
          <p:nvCxnSpPr>
            <p:cNvPr id="43" name="Connettore 1 42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44"/>
          <p:cNvGrpSpPr/>
          <p:nvPr/>
        </p:nvGrpSpPr>
        <p:grpSpPr>
          <a:xfrm rot="5400000">
            <a:off x="3275856" y="4437112"/>
            <a:ext cx="360040" cy="360040"/>
            <a:chOff x="2123728" y="2996952"/>
            <a:chExt cx="360040" cy="360040"/>
          </a:xfrm>
        </p:grpSpPr>
        <p:cxnSp>
          <p:nvCxnSpPr>
            <p:cNvPr id="46" name="Connettore 1 45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o 50"/>
          <p:cNvGrpSpPr/>
          <p:nvPr/>
        </p:nvGrpSpPr>
        <p:grpSpPr>
          <a:xfrm rot="5400000">
            <a:off x="4788024" y="4437112"/>
            <a:ext cx="360040" cy="360040"/>
            <a:chOff x="2123728" y="2996952"/>
            <a:chExt cx="360040" cy="360040"/>
          </a:xfrm>
        </p:grpSpPr>
        <p:cxnSp>
          <p:nvCxnSpPr>
            <p:cNvPr id="52" name="Connettore 1 51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o 53"/>
          <p:cNvGrpSpPr/>
          <p:nvPr/>
        </p:nvGrpSpPr>
        <p:grpSpPr>
          <a:xfrm>
            <a:off x="6012160" y="1340768"/>
            <a:ext cx="360040" cy="360040"/>
            <a:chOff x="2123728" y="2996952"/>
            <a:chExt cx="360040" cy="360040"/>
          </a:xfrm>
        </p:grpSpPr>
        <p:cxnSp>
          <p:nvCxnSpPr>
            <p:cNvPr id="55" name="Connettore 1 54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56"/>
          <p:cNvGrpSpPr/>
          <p:nvPr/>
        </p:nvGrpSpPr>
        <p:grpSpPr>
          <a:xfrm>
            <a:off x="6012160" y="2492896"/>
            <a:ext cx="360040" cy="360040"/>
            <a:chOff x="2123728" y="2996952"/>
            <a:chExt cx="360040" cy="360040"/>
          </a:xfrm>
        </p:grpSpPr>
        <p:cxnSp>
          <p:nvCxnSpPr>
            <p:cNvPr id="58" name="Connettore 1 57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59"/>
          <p:cNvGrpSpPr/>
          <p:nvPr/>
        </p:nvGrpSpPr>
        <p:grpSpPr>
          <a:xfrm>
            <a:off x="6012160" y="4581128"/>
            <a:ext cx="360040" cy="360040"/>
            <a:chOff x="2123728" y="2996952"/>
            <a:chExt cx="360040" cy="360040"/>
          </a:xfrm>
        </p:grpSpPr>
        <p:cxnSp>
          <p:nvCxnSpPr>
            <p:cNvPr id="61" name="Connettore 1 60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62"/>
          <p:cNvGrpSpPr/>
          <p:nvPr/>
        </p:nvGrpSpPr>
        <p:grpSpPr>
          <a:xfrm>
            <a:off x="8172400" y="1340768"/>
            <a:ext cx="360040" cy="360040"/>
            <a:chOff x="2123728" y="2996952"/>
            <a:chExt cx="360040" cy="360040"/>
          </a:xfrm>
        </p:grpSpPr>
        <p:cxnSp>
          <p:nvCxnSpPr>
            <p:cNvPr id="64" name="Connettore 1 63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o 65"/>
          <p:cNvGrpSpPr/>
          <p:nvPr/>
        </p:nvGrpSpPr>
        <p:grpSpPr>
          <a:xfrm>
            <a:off x="8172400" y="2492896"/>
            <a:ext cx="360040" cy="360040"/>
            <a:chOff x="2123728" y="2996952"/>
            <a:chExt cx="360040" cy="360040"/>
          </a:xfrm>
        </p:grpSpPr>
        <p:cxnSp>
          <p:nvCxnSpPr>
            <p:cNvPr id="67" name="Connettore 1 66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o 68"/>
          <p:cNvGrpSpPr/>
          <p:nvPr/>
        </p:nvGrpSpPr>
        <p:grpSpPr>
          <a:xfrm>
            <a:off x="8172400" y="4581128"/>
            <a:ext cx="360040" cy="360040"/>
            <a:chOff x="2123728" y="2996952"/>
            <a:chExt cx="360040" cy="360040"/>
          </a:xfrm>
        </p:grpSpPr>
        <p:cxnSp>
          <p:nvCxnSpPr>
            <p:cNvPr id="70" name="Connettore 1 69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Smile 78"/>
          <p:cNvSpPr/>
          <p:nvPr/>
        </p:nvSpPr>
        <p:spPr>
          <a:xfrm>
            <a:off x="3635896" y="1268760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Smile 82"/>
          <p:cNvSpPr/>
          <p:nvPr/>
        </p:nvSpPr>
        <p:spPr>
          <a:xfrm>
            <a:off x="3347864" y="1556792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Rettangolo 72"/>
          <p:cNvSpPr/>
          <p:nvPr/>
        </p:nvSpPr>
        <p:spPr>
          <a:xfrm rot="20140412">
            <a:off x="1849295" y="127704"/>
            <a:ext cx="2448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Checklist</a:t>
            </a:r>
          </a:p>
          <a:p>
            <a:r>
              <a:rPr lang="it-IT" sz="2400" b="1" dirty="0" err="1" smtClean="0">
                <a:solidFill>
                  <a:srgbClr val="7030A0"/>
                </a:solidFill>
              </a:rPr>
              <a:t>Sign</a:t>
            </a:r>
            <a:r>
              <a:rPr lang="it-IT" sz="2400" b="1" dirty="0" smtClean="0">
                <a:solidFill>
                  <a:srgbClr val="7030A0"/>
                </a:solidFill>
              </a:rPr>
              <a:t> In</a:t>
            </a:r>
            <a:endParaRPr lang="it-IT" sz="2400" b="1" dirty="0">
              <a:solidFill>
                <a:srgbClr val="7030A0"/>
              </a:solidFill>
            </a:endParaRPr>
          </a:p>
        </p:txBody>
      </p:sp>
      <p:sp>
        <p:nvSpPr>
          <p:cNvPr id="63" name="Smile 62"/>
          <p:cNvSpPr/>
          <p:nvPr/>
        </p:nvSpPr>
        <p:spPr>
          <a:xfrm>
            <a:off x="3995936" y="1772816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Smile 65"/>
          <p:cNvSpPr/>
          <p:nvPr/>
        </p:nvSpPr>
        <p:spPr>
          <a:xfrm>
            <a:off x="4211960" y="1196752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225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81 0.11157 C 0.05851 0.10625 0.05903 0.10278 0.05972 0.09606 C 0.06007 0.09259 0.06059 0.09305 0.06094 0.09143 C 0.06111 0.09074 0.06129 0.08958 0.06146 0.08935 C 0.06268 0.08796 0.06389 0.08773 0.06528 0.08703 C 0.06667 0.08634 0.06806 0.08565 0.06945 0.08495 C 0.07257 0.07847 0.0757 0.08449 0.07882 0.08703 C 0.08004 0.09166 0.08143 0.09236 0.08264 0.09606 C 0.08351 0.10509 0.08264 0.0949 0.08316 0.10717 C 0.08333 0.11018 0.08386 0.11435 0.08403 0.11597 C 0.08368 0.11759 0.08247 0.12176 0.08368 0.13379 C 0.08386 0.13588 0.08611 0.12778 0.08629 0.12708 C 0.08629 0.12662 0.08507 0.13217 0.08524 0.13379 C 0.08542 0.13541 0.08577 0.13217 0.08611 0.13148 C 0.08611 0.12916 0.08646 0.12708 0.08629 0.12477 C 0.08629 0.12129 0.08559 0.13148 0.08559 0.13171 C 0.08577 0.13148 0.08594 0.12847 0.08611 0.12708 C 0.08611 0.12477 0.08646 0.12176 0.08629 0.12037 C 0.08594 0.11736 0.0849 0.12893 0.08611 0.11828 C 0.08646 0.10787 0.08663 0.10833 0.08559 0.12268 C 0.08542 0.1243 0.08577 0.11967 0.08594 0.11828 C 0.08594 0.11759 0.08577 0.1199 0.08577 0.12037 C 0.08559 0.12176 0.08524 0.12338 0.08507 0.12477 C 0.08559 0.11389 0.08559 0.1169 0.08455 0.12708 C 0.08438 0.12847 0.0849 0.12245 0.0849 0.12477 C 0.0849 0.12754 0.08472 0.1294 0.08455 0.1294 C 0.08438 0.1294 0.08472 0.12662 0.08472 0.12477 C 0.08472 0.12407 0.08472 0.12477 0.08472 0.12477 " pathEditMode="relative" rAng="0" ptsTypes="fffffffffffffffffffffffffffA">
                                      <p:cBhvr>
                                        <p:cTn id="16" dur="7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-4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73 0.0007 -0.00434 0.00023 -0.00503 0.00232 C -0.0059 0.0044 -0.00069 0.01505 0 0.01574 C 0.00139 0.01713 0.0033 0.01713 0.00504 0.01783 C 0.01181 0.0132 0.01598 0.01204 0.01841 0.00232 C 0.01268 -0.00486 0.01164 -0.00208 0.0066 0.00463 C 0.00521 0.01667 0.00122 0.02639 0.01164 0.03125 C 0.02639 0.02709 0.0257 0.02986 0.02327 0.00903 C 0.01337 0.01551 0.01545 0.0169 0.01337 0.03125 C 0.01407 0.03634 0.0132 0.04884 0.0217 0.04445 C 0.02327 0.04352 0.02223 0.03982 0.02327 0.03796 C 0.02448 0.03588 0.02657 0.03496 0.0283 0.03334 C 0.0283 0.0331 0.0323 0.01783 0.0283 0.01574 C 0.02622 0.01459 0.02396 0.01713 0.0217 0.01783 C 0.02066 0.0206 0.01493 0.03171 0.01997 0.03565 C 0.02205 0.03727 0.02448 0.03403 0.02674 0.03334 C 0.029 0.02894 0.03559 0.01921 0.0283 0.01343 C 0.02587 0.01158 0.02396 0.01783 0.0217 0.02014 C 0.01754 0.03125 0.01337 0.03264 0.0217 0.04005 C 0.03004 0.03658 0.02743 0.03241 0.03004 0.02222 C 0.02952 0.01852 0.03073 0.0132 0.0283 0.01111 C 0.02657 0.00972 0.0257 0.01528 0.025 0.01783 C 0.02344 0.02361 0.0217 0.03565 0.0217 0.03565 C 0.02223 0.03796 0.02153 0.04167 0.02327 0.04236 C 0.02813 0.04398 0.03143 0.03033 0.03004 0.02222 C 0.02952 0.01968 0.02778 0.02662 0.02674 0.02894 C 0.02726 0.03264 0.02605 0.03773 0.0283 0.04005 C 0.03195 0.04398 0.03664 0.03565 0.03837 0.03334 C 0.03889 0.03125 0.04115 0.02847 0.03993 0.02685 C 0.03681 0.02269 0.0316 0.03565 0.0316 0.03565 C 0.0316 0.03588 0.02622 0.05209 0.03507 0.04005 C 0.03629 0.03843 0.03611 0.03565 0.03664 0.03334 C 0.0349 0.03264 0.03316 0.03009 0.0316 0.03125 C 0.03004 0.03241 0.03073 0.03588 0.03004 0.03796 C 0.02917 0.04028 0.02778 0.04236 0.02674 0.04445 C 0.02726 0.04676 0.02657 0.05116 0.0283 0.05116 C 0.03212 0.05116 0.03733 0.03519 0.03837 0.03125 C 0.03664 0.03056 0.03473 0.02755 0.03334 0.02894 C 0.03004 0.03195 0.02674 0.04236 0.02674 0.04236 C 0.02726 0.04468 0.02657 0.04838 0.0283 0.04908 C 0.02986 0.04977 0.03073 0.0463 0.0316 0.04445 C 0.03316 0.04097 0.03386 0.03704 0.03507 0.03334 C 0.0323 0.01273 0.03525 0.01921 0.03004 0.02894 C 0.02865 0.03148 0.02674 0.03334 0.025 0.03565 C 0.02448 0.03866 0.02327 0.04144 0.02327 0.04445 C 0.02327 0.04676 0.02448 0.04005 0.025 0.03796 C 0.0257 0.03496 0.02605 0.03195 0.02674 0.02894 C 0.02726 0.02662 0.02969 0.02384 0.0283 0.02222 C 0.02709 0.02084 0.02605 0.02523 0.025 0.02685 C 0.02275 0.03496 0.01355 0.04537 0.025 0.04005 C 0.02535 0.03866 0.03143 0.02014 0.03004 0.01783 C 0.02865 0.01528 0.02552 0.01945 0.02327 0.02014 C 0.01164 0.03033 0.01563 0.02454 0.01007 0.03565 C 0.01233 0.04838 0.0132 0.04977 0.0217 0.04236 C 0.02344 0.03264 0.02657 0.02986 0.0283 0.02014 C 0.01719 0.01505 0.01511 0.02037 0.01164 0.03334 C 0.01389 0.05371 0.01181 0.05278 0.02327 0.04236 C 0.02379 0.04005 0.0257 0.03773 0.025 0.03565 C 0.02118 0.02546 0.01893 0.03634 0.01841 0.03796 " pathEditMode="relative" ptsTypes="ffffffffffffffffffffffffffffffffffffffffffffffffffffffffffA">
                                      <p:cBhvr>
                                        <p:cTn id="18" dur="7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73 0.0007 -0.00434 0.00023 -0.00503 0.00232 C -0.0059 0.0044 -0.00069 0.01505 0 0.01574 C 0.00139 0.01713 0.0033 0.01713 0.00504 0.01783 C 0.01181 0.0132 0.01598 0.01204 0.01841 0.00232 C 0.01268 -0.00486 0.01164 -0.00208 0.0066 0.00463 C 0.00521 0.01667 0.00122 0.02639 0.01164 0.03125 C 0.02639 0.02709 0.0257 0.02986 0.02327 0.00903 C 0.01337 0.01551 0.01545 0.0169 0.01337 0.03125 C 0.01407 0.03634 0.0132 0.04884 0.0217 0.04445 C 0.02327 0.04352 0.02223 0.03982 0.02327 0.03796 C 0.02448 0.03588 0.02657 0.03496 0.0283 0.03334 C 0.0283 0.0331 0.0323 0.01783 0.0283 0.01574 C 0.02622 0.01459 0.02396 0.01713 0.0217 0.01783 C 0.02066 0.0206 0.01493 0.03171 0.01997 0.03565 C 0.02205 0.03727 0.02448 0.03403 0.02674 0.03334 C 0.029 0.02894 0.03559 0.01921 0.0283 0.01343 C 0.02587 0.01158 0.02396 0.01783 0.0217 0.02014 C 0.01754 0.03125 0.01337 0.03264 0.0217 0.04005 C 0.03004 0.03658 0.02743 0.03241 0.03004 0.02222 C 0.02952 0.01852 0.03073 0.0132 0.0283 0.01111 C 0.02657 0.00972 0.0257 0.01528 0.025 0.01783 C 0.02344 0.02361 0.0217 0.03565 0.0217 0.03565 C 0.02223 0.03796 0.02153 0.04167 0.02327 0.04236 C 0.02813 0.04398 0.03143 0.03033 0.03004 0.02222 C 0.02952 0.01968 0.02778 0.02662 0.02674 0.02894 C 0.02726 0.03264 0.02605 0.03773 0.0283 0.04005 C 0.03195 0.04398 0.03664 0.03565 0.03837 0.03334 C 0.03889 0.03125 0.04115 0.02847 0.03993 0.02685 C 0.03681 0.02269 0.0316 0.03565 0.0316 0.03565 C 0.0316 0.03588 0.02622 0.05209 0.03507 0.04005 C 0.03629 0.03843 0.03611 0.03565 0.03664 0.03334 C 0.0349 0.03264 0.03316 0.03009 0.0316 0.03125 C 0.03004 0.03241 0.03073 0.03588 0.03004 0.03796 C 0.02917 0.04028 0.02778 0.04236 0.02674 0.04445 C 0.02726 0.04676 0.02657 0.05116 0.0283 0.05116 C 0.03212 0.05116 0.03733 0.03519 0.03837 0.03125 C 0.03664 0.03056 0.03473 0.02755 0.03334 0.02894 C 0.03004 0.03195 0.02674 0.04236 0.02674 0.04236 C 0.02726 0.04468 0.02657 0.04838 0.0283 0.04908 C 0.02986 0.04977 0.03073 0.0463 0.0316 0.04445 C 0.03316 0.04097 0.03386 0.03704 0.03507 0.03334 C 0.0323 0.01273 0.03525 0.01921 0.03004 0.02894 C 0.02865 0.03148 0.02674 0.03334 0.025 0.03565 C 0.02448 0.03866 0.02327 0.04144 0.02327 0.04445 C 0.02327 0.04676 0.02448 0.04005 0.025 0.03796 C 0.0257 0.03496 0.02605 0.03195 0.02674 0.02894 C 0.02726 0.02662 0.02969 0.02384 0.0283 0.02222 C 0.02709 0.02084 0.02605 0.02523 0.025 0.02685 C 0.02275 0.03496 0.01355 0.04537 0.025 0.04005 C 0.02535 0.03866 0.03143 0.02014 0.03004 0.01783 C 0.02865 0.01528 0.02552 0.01945 0.02327 0.02014 C 0.01164 0.03033 0.01563 0.02454 0.01007 0.03565 C 0.01233 0.04838 0.0132 0.04977 0.0217 0.04236 C 0.02344 0.03264 0.02657 0.02986 0.0283 0.02014 C 0.01719 0.01505 0.01511 0.02037 0.01164 0.03334 C 0.01389 0.05371 0.01181 0.05278 0.02327 0.04236 C 0.02379 0.04005 0.0257 0.03773 0.025 0.03565 C 0.02118 0.02546 0.01893 0.03634 0.01841 0.03796 " pathEditMode="relative" ptsTypes="ffffffffffffffffffffffffffffffffffffffffffffffffffffffffffA">
                                      <p:cBhvr>
                                        <p:cTn id="20" dur="7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584 -0.00949 0.09514 -0.00555 0.14011 -0.00648 C 0.15226 -0.01227 0.15782 -0.01366 0.17171 -0.01551 C 0.179 -0.01852 0.18664 -0.02199 0.19341 -0.02662 C 0.19514 -0.02778 0.19653 -0.03009 0.19844 -0.03102 C 0.20278 -0.0331 0.20747 -0.03356 0.21181 -0.03541 C 0.23299 -0.04491 0.23646 -0.04653 0.26007 -0.04884 C 0.29427 -0.04745 0.329 -0.04444 0.36337 -0.04444 " pathEditMode="relative" ptsTypes="fffffffA">
                                      <p:cBhvr>
                                        <p:cTn id="2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99 -0.00255 0.01545 -0.00949 0.02327 -0.01111 C 0.0283 -0.01227 0.03333 -0.0125 0.03837 -0.0132 C 0.04879 -0.0169 0.0592 -0.01829 0.06997 -0.01991 C 0.07552 -0.01921 0.08108 -0.01921 0.08663 -0.01783 C 0.09011 -0.0169 0.0967 -0.0132 0.0967 -0.0132 C 0.1033 -0.0044 0.10625 0.00069 0.11493 0.0044 C 0.11979 0.01134 0.12361 0.01018 0.13004 0.01342 C 0.1342 0.01551 0.1375 0.02037 0.14167 0.02222 C 0.14479 0.02361 0.14827 0.02361 0.15156 0.02454 C 0.15781 0.02639 0.16389 0.02916 0.16997 0.03125 C 0.1849 0.03634 0.20139 0.03704 0.21667 0.04004 C 0.21997 0.03935 0.22535 0.0419 0.22656 0.03773 C 0.22899 0.03032 0.22674 0.02129 0.225 0.01342 C 0.22431 0.01041 0.22379 0.01921 0.22327 0.02222 C 0.22483 0.03171 0.22483 0.03773 0.23004 0.04444 C 0.2375 0.04213 0.2408 0.0412 0.24323 0.03125 C 0.24445 0.03264 0.24514 0.03611 0.2467 0.03565 C 0.24861 0.03495 0.25174 0.03009 0.25 0.02893 C 0.24774 0.02754 0.24549 0.03194 0.24323 0.03333 C 0.24323 0.03333 0.24445 0.02592 0.24497 0.02222 C 0.24583 0.01643 0.24393 0.03403 0.24323 0.04004 C 0.24271 0.04444 0.24219 0.04907 0.24167 0.05347 C 0.23889 0.03935 0.24167 0.02893 0.23993 0.01342 C 0.23941 0.01574 0.24011 0.02014 0.23837 0.02014 C 0.23663 0.02014 0.23715 0.01111 0.23663 0.01342 C 0.23507 0.02129 0.23559 0.02963 0.2349 0.03773 C 0.23455 0.04143 0.23247 0.05231 0.23333 0.04884 C 0.23663 0.03634 0.23629 0.02523 0.24323 0.01551 C 0.24965 0.02153 0.24827 0.0243 0.2533 0.03125 C 0.25382 0.02824 0.25417 0.025 0.25504 0.02222 C 0.2559 0.01967 0.25643 0.01458 0.25833 0.01551 C 0.26059 0.01643 0.25938 0.02153 0.2599 0.02454 C 0.26042 0.02153 0.25955 0.0169 0.26163 0.01551 C 0.26354 0.01435 0.26597 0.01759 0.26667 0.02014 C 0.26875 0.02708 0.26893 0.03495 0.26997 0.04236 C 0.27101 0.04004 0.2724 0.03819 0.27327 0.03565 C 0.27413 0.03287 0.27292 0.02523 0.275 0.02662 C 0.27761 0.02824 0.27604 0.03403 0.27656 0.03773 C 0.27726 0.04305 0.27778 0.04815 0.2783 0.05347 C 0.28195 0.04838 0.28281 0.04398 0.2849 0.03773 " pathEditMode="relative" ptsTypes="ffffffffffffffffffffffffffffffffffffffffA">
                                      <p:cBhvr>
                                        <p:cTn id="2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389 -0.00093 0.02882 0.00278 0.04167 -0.0044 C 0.04584 -0.00671 0.04913 -0.01111 0.0533 -0.01343 C 0.0632 -0.01898 0.07622 -0.0206 0.08663 -0.02222 C 0.10504 -0.03033 0.12223 -0.03519 0.14167 -0.03773 C 0.15521 -0.04421 0.13872 -0.03542 0.15 -0.04445 C 0.16042 -0.05278 0.17327 -0.05949 0.1849 -0.06435 C 0.1908 -0.06968 0.19827 -0.0794 0.20486 -0.08218 C 0.20712 -0.08519 0.20903 -0.08866 0.21163 -0.0912 C 0.21476 -0.09445 0.21858 -0.0963 0.22153 -0.1 C 0.22275 -0.10139 0.22361 -0.10347 0.225 -0.1044 C 0.22761 -0.10579 0.23056 -0.10579 0.23334 -0.10671 C 0.23663 -0.10787 0.24323 -0.11111 0.24323 -0.11111 C 0.25261 -0.11042 0.26233 -0.11204 0.27153 -0.1088 C 0.27344 -0.1081 0.27014 -0.10324 0.26823 -0.10232 C 0.26615 -0.10139 0.26389 -0.1037 0.26163 -0.1044 C 0.26285 -0.11759 0.26042 -0.13218 0.27153 -0.12222 C 0.27153 -0.12222 0.27379 -0.11783 0.275 -0.11551 C 0.27448 -0.11042 0.27518 -0.10463 0.27327 -0.1 C 0.2724 -0.09792 0.27118 -0.1044 0.27153 -0.10671 C 0.27188 -0.1088 0.27379 -0.10972 0.275 -0.11111 C 0.27136 -0.09722 0.27379 -0.10833 0.2783 -0.11343 C 0.27969 -0.11482 0.2816 -0.11482 0.28334 -0.11551 C 0.28282 -0.11111 0.28351 -0.10602 0.2816 -0.10232 C 0.28056 -0.10046 0.27952 -0.10648 0.27986 -0.1088 C 0.28021 -0.11111 0.28733 -0.11713 0.2882 -0.11783 C 0.30018 -0.10278 0.28056 -0.12986 0.28993 -0.10232 C 0.2908 -0.1 0.29514 -0.1088 0.29323 -0.1088 C 0.29028 -0.1088 0.28542 -0.0956 0.28993 -0.10671 " pathEditMode="relative" ptsTypes="ffffffffffffffffffffffffffffA">
                                      <p:cBhvr>
                                        <p:cTn id="3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3704 C 0.01823 -0.04561 0.0033 -0.03866 0.01493 -0.04375 C 0.01823 -0.04514 0.025 -0.04815 0.025 -0.04792 C 0.03993 -0.06899 0.09097 -0.06528 0.10504 -0.06598 C 0.12882 -0.06968 0.14635 -0.07338 0.17326 -0.06598 C 0.17847 -0.06459 0.1783 -0.04607 0.1783 -0.04584 C 0.17934 -0.0338 0.18247 0.00069 0.18663 0.0118 C 0.18837 0.01643 0.18941 0.02337 0.19323 0.025 C 0.20434 0.03009 0.21319 0.03912 0.225 0.04282 C 0.23941 0.04212 0.25382 0.04282 0.26823 0.04074 C 0.27031 0.0405 0.27135 0.03726 0.27326 0.03611 C 0.2783 0.03287 0.28455 0.03194 0.28993 0.02962 C 0.29097 0.028 0.29479 0.025 0.29323 0.025 C 0.29132 0.025 0.28837 0.02708 0.28837 0.02962 C 0.28837 0.03194 0.29167 0.03101 0.29323 0.03171 C 0.29601 0.03101 0.29913 0.02754 0.30156 0.02962 C 0.30313 0.03101 0.29774 0.03356 0.29826 0.03611 C 0.29879 0.03842 0.30156 0.03773 0.3033 0.03842 C 0.30608 0.03773 0.30885 0.0368 0.31163 0.03611 C 0.31892 0.03449 0.33333 0.03171 0.33333 0.03194 C 0.33438 0.03125 0.34462 0.02685 0.34497 0.02731 C 0.34635 0.02916 0.34028 0.03217 0.34167 0.03402 C 0.34306 0.03587 0.34514 0.03125 0.3467 0.02962 C 0.35521 0.02013 0.34757 0.02476 0.3566 0.0206 C 0.35382 0.03287 0.35573 0.025 0.36163 0.025 " pathEditMode="relative" rAng="0" ptsTypes="ffffffffffffffffffffffffA">
                                      <p:cBhvr>
                                        <p:cTn id="3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0" y="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79" grpId="2" animBg="1"/>
      <p:bldP spid="83" grpId="0" animBg="1"/>
      <p:bldP spid="83" grpId="1" animBg="1"/>
      <p:bldP spid="63" grpId="0" animBg="1"/>
      <p:bldP spid="63" grpId="1" animBg="1"/>
      <p:bldP spid="63" grpId="2" animBg="1"/>
      <p:bldP spid="66" grpId="0" animBg="1"/>
      <p:bldP spid="66" grpId="1" animBg="1"/>
      <p:bldP spid="6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"/>
          <p:cNvGrpSpPr/>
          <p:nvPr/>
        </p:nvGrpSpPr>
        <p:grpSpPr>
          <a:xfrm>
            <a:off x="395536" y="1700808"/>
            <a:ext cx="2016224" cy="792088"/>
            <a:chOff x="539552" y="1052736"/>
            <a:chExt cx="2016224" cy="792088"/>
          </a:xfrm>
        </p:grpSpPr>
        <p:sp>
          <p:nvSpPr>
            <p:cNvPr id="4" name="Rettangolo arrotondato 3"/>
            <p:cNvSpPr/>
            <p:nvPr/>
          </p:nvSpPr>
          <p:spPr>
            <a:xfrm>
              <a:off x="539552" y="1052736"/>
              <a:ext cx="1944216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971600" y="1196752"/>
              <a:ext cx="15841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Reparto1</a:t>
              </a:r>
            </a:p>
          </p:txBody>
        </p:sp>
      </p:grpSp>
      <p:grpSp>
        <p:nvGrpSpPr>
          <p:cNvPr id="3" name="Gruppo 6"/>
          <p:cNvGrpSpPr/>
          <p:nvPr/>
        </p:nvGrpSpPr>
        <p:grpSpPr>
          <a:xfrm>
            <a:off x="395536" y="3933056"/>
            <a:ext cx="2016224" cy="792088"/>
            <a:chOff x="539552" y="1052736"/>
            <a:chExt cx="2016224" cy="792088"/>
          </a:xfrm>
        </p:grpSpPr>
        <p:sp>
          <p:nvSpPr>
            <p:cNvPr id="8" name="Rettangolo arrotondato 7"/>
            <p:cNvSpPr/>
            <p:nvPr/>
          </p:nvSpPr>
          <p:spPr>
            <a:xfrm>
              <a:off x="539552" y="1052736"/>
              <a:ext cx="1944216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971600" y="1196752"/>
              <a:ext cx="15841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err="1" smtClean="0"/>
                <a:t>RepartoN</a:t>
              </a:r>
              <a:endParaRPr lang="it-IT" sz="2200" dirty="0" smtClean="0"/>
            </a:p>
          </p:txBody>
        </p:sp>
      </p:grpSp>
      <p:sp>
        <p:nvSpPr>
          <p:cNvPr id="10" name="CasellaDiTesto 9"/>
          <p:cNvSpPr txBox="1"/>
          <p:nvPr/>
        </p:nvSpPr>
        <p:spPr>
          <a:xfrm rot="5400000">
            <a:off x="1058416" y="2982144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……</a:t>
            </a:r>
            <a:r>
              <a:rPr lang="it-IT" sz="2400" dirty="0" smtClean="0"/>
              <a:t>.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2771800" y="692696"/>
            <a:ext cx="5976664" cy="547260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4572000" y="260648"/>
            <a:ext cx="2448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Blocco Operatorio</a:t>
            </a:r>
          </a:p>
        </p:txBody>
      </p:sp>
      <p:cxnSp>
        <p:nvCxnSpPr>
          <p:cNvPr id="15" name="Connettore 1 14"/>
          <p:cNvCxnSpPr/>
          <p:nvPr/>
        </p:nvCxnSpPr>
        <p:spPr>
          <a:xfrm>
            <a:off x="2771800" y="4653136"/>
            <a:ext cx="13681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4139952" y="4653136"/>
            <a:ext cx="0" cy="15121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2987824" y="5013176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Filtro/i</a:t>
            </a:r>
          </a:p>
        </p:txBody>
      </p:sp>
      <p:grpSp>
        <p:nvGrpSpPr>
          <p:cNvPr id="6" name="Gruppo 23"/>
          <p:cNvGrpSpPr/>
          <p:nvPr/>
        </p:nvGrpSpPr>
        <p:grpSpPr>
          <a:xfrm>
            <a:off x="6156176" y="1052736"/>
            <a:ext cx="2160240" cy="864096"/>
            <a:chOff x="6156176" y="1052736"/>
            <a:chExt cx="2160240" cy="864096"/>
          </a:xfrm>
        </p:grpSpPr>
        <p:sp>
          <p:nvSpPr>
            <p:cNvPr id="21" name="Rettangolo arrotondato 20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1</a:t>
              </a:r>
            </a:p>
          </p:txBody>
        </p:sp>
      </p:grpSp>
      <p:grpSp>
        <p:nvGrpSpPr>
          <p:cNvPr id="7" name="Gruppo 25"/>
          <p:cNvGrpSpPr/>
          <p:nvPr/>
        </p:nvGrpSpPr>
        <p:grpSpPr>
          <a:xfrm>
            <a:off x="6156176" y="2204864"/>
            <a:ext cx="2160240" cy="864096"/>
            <a:chOff x="6156176" y="1052736"/>
            <a:chExt cx="2160240" cy="864096"/>
          </a:xfrm>
        </p:grpSpPr>
        <p:sp>
          <p:nvSpPr>
            <p:cNvPr id="27" name="Rettangolo arrotondato 26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2</a:t>
              </a:r>
            </a:p>
          </p:txBody>
        </p:sp>
      </p:grpSp>
      <p:sp>
        <p:nvSpPr>
          <p:cNvPr id="29" name="CasellaDiTesto 28"/>
          <p:cNvSpPr txBox="1"/>
          <p:nvPr/>
        </p:nvSpPr>
        <p:spPr>
          <a:xfrm rot="5400000">
            <a:off x="6819057" y="348620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……</a:t>
            </a:r>
            <a:r>
              <a:rPr lang="it-IT" sz="2400" dirty="0" smtClean="0"/>
              <a:t>.</a:t>
            </a:r>
          </a:p>
        </p:txBody>
      </p:sp>
      <p:grpSp>
        <p:nvGrpSpPr>
          <p:cNvPr id="11" name="Gruppo 29"/>
          <p:cNvGrpSpPr/>
          <p:nvPr/>
        </p:nvGrpSpPr>
        <p:grpSpPr>
          <a:xfrm>
            <a:off x="6156176" y="4293096"/>
            <a:ext cx="2160240" cy="864096"/>
            <a:chOff x="6156176" y="1052736"/>
            <a:chExt cx="2160240" cy="864096"/>
          </a:xfrm>
        </p:grpSpPr>
        <p:sp>
          <p:nvSpPr>
            <p:cNvPr id="31" name="Rettangolo arrotondato 30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M</a:t>
              </a:r>
            </a:p>
          </p:txBody>
        </p:sp>
      </p:grpSp>
      <p:sp>
        <p:nvSpPr>
          <p:cNvPr id="33" name="CasellaDiTesto 32"/>
          <p:cNvSpPr txBox="1"/>
          <p:nvPr/>
        </p:nvSpPr>
        <p:spPr>
          <a:xfrm>
            <a:off x="3491880" y="2132856"/>
            <a:ext cx="2088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Presala</a:t>
            </a:r>
          </a:p>
          <a:p>
            <a:endParaRPr lang="it-IT" dirty="0" smtClean="0"/>
          </a:p>
          <a:p>
            <a:r>
              <a:rPr lang="it-IT" dirty="0" smtClean="0"/>
              <a:t>Sala Risveglio</a:t>
            </a:r>
          </a:p>
          <a:p>
            <a:endParaRPr lang="it-IT" dirty="0" smtClean="0"/>
          </a:p>
          <a:p>
            <a:r>
              <a:rPr lang="it-IT" dirty="0" smtClean="0"/>
              <a:t>Sala Intensiva</a:t>
            </a:r>
          </a:p>
          <a:p>
            <a:endParaRPr lang="it-IT" dirty="0" smtClean="0"/>
          </a:p>
          <a:p>
            <a:r>
              <a:rPr lang="it-IT" dirty="0" smtClean="0"/>
              <a:t>Sala </a:t>
            </a:r>
            <a:r>
              <a:rPr lang="it-IT" dirty="0" err="1" smtClean="0"/>
              <a:t>Subintensiva</a:t>
            </a:r>
            <a:endParaRPr lang="it-IT" dirty="0" smtClean="0"/>
          </a:p>
        </p:txBody>
      </p:sp>
      <p:cxnSp>
        <p:nvCxnSpPr>
          <p:cNvPr id="34" name="Connettore 1 33"/>
          <p:cNvCxnSpPr/>
          <p:nvPr/>
        </p:nvCxnSpPr>
        <p:spPr>
          <a:xfrm>
            <a:off x="4067944" y="4653136"/>
            <a:ext cx="165618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>
            <a:off x="5724128" y="4653136"/>
            <a:ext cx="0" cy="15121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4283968" y="5014337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Magazzino</a:t>
            </a:r>
          </a:p>
        </p:txBody>
      </p:sp>
      <p:grpSp>
        <p:nvGrpSpPr>
          <p:cNvPr id="14" name="Gruppo 40"/>
          <p:cNvGrpSpPr/>
          <p:nvPr/>
        </p:nvGrpSpPr>
        <p:grpSpPr>
          <a:xfrm>
            <a:off x="2627784" y="2996952"/>
            <a:ext cx="360040" cy="360040"/>
            <a:chOff x="2123728" y="2996952"/>
            <a:chExt cx="360040" cy="360040"/>
          </a:xfrm>
        </p:grpSpPr>
        <p:cxnSp>
          <p:nvCxnSpPr>
            <p:cNvPr id="39" name="Connettore 1 38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o 41"/>
          <p:cNvGrpSpPr/>
          <p:nvPr/>
        </p:nvGrpSpPr>
        <p:grpSpPr>
          <a:xfrm>
            <a:off x="2627784" y="4941168"/>
            <a:ext cx="360040" cy="360040"/>
            <a:chOff x="2123728" y="2996952"/>
            <a:chExt cx="360040" cy="360040"/>
          </a:xfrm>
        </p:grpSpPr>
        <p:cxnSp>
          <p:nvCxnSpPr>
            <p:cNvPr id="43" name="Connettore 1 42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44"/>
          <p:cNvGrpSpPr/>
          <p:nvPr/>
        </p:nvGrpSpPr>
        <p:grpSpPr>
          <a:xfrm rot="5400000">
            <a:off x="3275856" y="4437112"/>
            <a:ext cx="360040" cy="360040"/>
            <a:chOff x="2123728" y="2996952"/>
            <a:chExt cx="360040" cy="360040"/>
          </a:xfrm>
        </p:grpSpPr>
        <p:cxnSp>
          <p:nvCxnSpPr>
            <p:cNvPr id="46" name="Connettore 1 45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o 50"/>
          <p:cNvGrpSpPr/>
          <p:nvPr/>
        </p:nvGrpSpPr>
        <p:grpSpPr>
          <a:xfrm rot="5400000">
            <a:off x="4788024" y="4437112"/>
            <a:ext cx="360040" cy="360040"/>
            <a:chOff x="2123728" y="2996952"/>
            <a:chExt cx="360040" cy="360040"/>
          </a:xfrm>
        </p:grpSpPr>
        <p:cxnSp>
          <p:nvCxnSpPr>
            <p:cNvPr id="52" name="Connettore 1 51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o 53"/>
          <p:cNvGrpSpPr/>
          <p:nvPr/>
        </p:nvGrpSpPr>
        <p:grpSpPr>
          <a:xfrm>
            <a:off x="6012160" y="1340768"/>
            <a:ext cx="360040" cy="360040"/>
            <a:chOff x="2123728" y="2996952"/>
            <a:chExt cx="360040" cy="360040"/>
          </a:xfrm>
        </p:grpSpPr>
        <p:cxnSp>
          <p:nvCxnSpPr>
            <p:cNvPr id="55" name="Connettore 1 54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56"/>
          <p:cNvGrpSpPr/>
          <p:nvPr/>
        </p:nvGrpSpPr>
        <p:grpSpPr>
          <a:xfrm>
            <a:off x="6012160" y="2492896"/>
            <a:ext cx="360040" cy="360040"/>
            <a:chOff x="2123728" y="2996952"/>
            <a:chExt cx="360040" cy="360040"/>
          </a:xfrm>
        </p:grpSpPr>
        <p:cxnSp>
          <p:nvCxnSpPr>
            <p:cNvPr id="58" name="Connettore 1 57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59"/>
          <p:cNvGrpSpPr/>
          <p:nvPr/>
        </p:nvGrpSpPr>
        <p:grpSpPr>
          <a:xfrm>
            <a:off x="6012160" y="4581128"/>
            <a:ext cx="360040" cy="360040"/>
            <a:chOff x="2123728" y="2996952"/>
            <a:chExt cx="360040" cy="360040"/>
          </a:xfrm>
        </p:grpSpPr>
        <p:cxnSp>
          <p:nvCxnSpPr>
            <p:cNvPr id="61" name="Connettore 1 60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62"/>
          <p:cNvGrpSpPr/>
          <p:nvPr/>
        </p:nvGrpSpPr>
        <p:grpSpPr>
          <a:xfrm>
            <a:off x="8172400" y="1340768"/>
            <a:ext cx="360040" cy="360040"/>
            <a:chOff x="2123728" y="2996952"/>
            <a:chExt cx="360040" cy="360040"/>
          </a:xfrm>
        </p:grpSpPr>
        <p:cxnSp>
          <p:nvCxnSpPr>
            <p:cNvPr id="64" name="Connettore 1 63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o 65"/>
          <p:cNvGrpSpPr/>
          <p:nvPr/>
        </p:nvGrpSpPr>
        <p:grpSpPr>
          <a:xfrm>
            <a:off x="8172400" y="2492896"/>
            <a:ext cx="360040" cy="360040"/>
            <a:chOff x="2123728" y="2996952"/>
            <a:chExt cx="360040" cy="360040"/>
          </a:xfrm>
        </p:grpSpPr>
        <p:cxnSp>
          <p:nvCxnSpPr>
            <p:cNvPr id="67" name="Connettore 1 66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o 68"/>
          <p:cNvGrpSpPr/>
          <p:nvPr/>
        </p:nvGrpSpPr>
        <p:grpSpPr>
          <a:xfrm>
            <a:off x="8172400" y="4581128"/>
            <a:ext cx="360040" cy="360040"/>
            <a:chOff x="2123728" y="2996952"/>
            <a:chExt cx="360040" cy="360040"/>
          </a:xfrm>
        </p:grpSpPr>
        <p:cxnSp>
          <p:nvCxnSpPr>
            <p:cNvPr id="70" name="Connettore 1 69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Smile 78"/>
          <p:cNvSpPr/>
          <p:nvPr/>
        </p:nvSpPr>
        <p:spPr>
          <a:xfrm>
            <a:off x="3419872" y="980728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Smile 82"/>
          <p:cNvSpPr/>
          <p:nvPr/>
        </p:nvSpPr>
        <p:spPr>
          <a:xfrm>
            <a:off x="3347864" y="1556792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Rettangolo 72"/>
          <p:cNvSpPr/>
          <p:nvPr/>
        </p:nvSpPr>
        <p:spPr>
          <a:xfrm rot="20140412">
            <a:off x="1686206" y="121508"/>
            <a:ext cx="2448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Preparazione </a:t>
            </a:r>
          </a:p>
          <a:p>
            <a:r>
              <a:rPr lang="it-IT" sz="2400" b="1" dirty="0" smtClean="0">
                <a:solidFill>
                  <a:srgbClr val="7030A0"/>
                </a:solidFill>
              </a:rPr>
              <a:t>Anestesia o </a:t>
            </a:r>
            <a:r>
              <a:rPr lang="it-IT" sz="2400" b="1" dirty="0" err="1" smtClean="0">
                <a:solidFill>
                  <a:srgbClr val="7030A0"/>
                </a:solidFill>
              </a:rPr>
              <a:t>an</a:t>
            </a:r>
            <a:r>
              <a:rPr lang="it-IT" sz="2400" b="1" dirty="0" smtClean="0">
                <a:solidFill>
                  <a:srgbClr val="7030A0"/>
                </a:solidFill>
              </a:rPr>
              <a:t>. </a:t>
            </a:r>
            <a:r>
              <a:rPr lang="it-IT" sz="2400" b="1" dirty="0" err="1" smtClean="0">
                <a:solidFill>
                  <a:srgbClr val="7030A0"/>
                </a:solidFill>
              </a:rPr>
              <a:t>Parz</a:t>
            </a:r>
            <a:r>
              <a:rPr lang="it-IT" sz="2400" b="1" dirty="0" smtClean="0">
                <a:solidFill>
                  <a:srgbClr val="7030A0"/>
                </a:solidFill>
              </a:rPr>
              <a:t>.</a:t>
            </a:r>
            <a:endParaRPr lang="it-IT" sz="2400" b="1" dirty="0">
              <a:solidFill>
                <a:srgbClr val="7030A0"/>
              </a:solidFill>
            </a:endParaRPr>
          </a:p>
        </p:txBody>
      </p:sp>
      <p:sp>
        <p:nvSpPr>
          <p:cNvPr id="63" name="Smile 62"/>
          <p:cNvSpPr/>
          <p:nvPr/>
        </p:nvSpPr>
        <p:spPr>
          <a:xfrm>
            <a:off x="3707904" y="1628800"/>
            <a:ext cx="432048" cy="432048"/>
          </a:xfrm>
          <a:prstGeom prst="smileyFace">
            <a:avLst>
              <a:gd name="adj" fmla="val 465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336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81 0.11157 C 0.05851 0.10625 0.05903 0.10278 0.05972 0.09606 C 0.06007 0.09259 0.06059 0.09305 0.06094 0.09143 C 0.06111 0.09074 0.06129 0.08958 0.06146 0.08935 C 0.06268 0.08796 0.06389 0.08773 0.06528 0.08703 C 0.06667 0.08634 0.06806 0.08565 0.06945 0.08495 C 0.07257 0.07847 0.0757 0.08449 0.07882 0.08703 C 0.08004 0.09166 0.08143 0.09236 0.08264 0.09606 C 0.08351 0.10509 0.08264 0.0949 0.08316 0.10717 C 0.08333 0.11018 0.08386 0.11435 0.08403 0.11597 C 0.08368 0.11759 0.08247 0.12176 0.08368 0.13379 C 0.08386 0.13588 0.08611 0.12778 0.08629 0.12708 C 0.08629 0.12662 0.08507 0.13217 0.08524 0.13379 C 0.08542 0.13541 0.08577 0.13217 0.08611 0.13148 C 0.08611 0.12916 0.08646 0.12708 0.08629 0.12477 C 0.08629 0.12129 0.08559 0.13148 0.08559 0.13171 C 0.08577 0.13148 0.08594 0.12847 0.08611 0.12708 C 0.08611 0.12477 0.08646 0.12176 0.08629 0.12037 C 0.08594 0.11736 0.0849 0.12893 0.08611 0.11828 C 0.08646 0.10787 0.08663 0.10833 0.08559 0.12268 C 0.08542 0.1243 0.08577 0.11967 0.08594 0.11828 C 0.08594 0.11759 0.08577 0.1199 0.08577 0.12037 C 0.08559 0.12176 0.08524 0.12338 0.08507 0.12477 C 0.08559 0.11389 0.08559 0.1169 0.08455 0.12708 C 0.08438 0.12847 0.0849 0.12245 0.0849 0.12477 C 0.0849 0.12754 0.08472 0.1294 0.08455 0.1294 C 0.08438 0.1294 0.08472 0.12662 0.08472 0.12477 C 0.08472 0.12407 0.08472 0.12477 0.08472 0.12477 " pathEditMode="relative" rAng="0" ptsTypes="fffffffffffffffffffffffffffA">
                                      <p:cBhvr>
                                        <p:cTn id="14" dur="7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-4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73 0.0007 -0.00434 0.00023 -0.00503 0.00232 C -0.0059 0.0044 -0.00069 0.01505 0 0.01574 C 0.00139 0.01713 0.0033 0.01713 0.00504 0.01783 C 0.01181 0.0132 0.01598 0.01204 0.01841 0.00232 C 0.01268 -0.00486 0.01164 -0.00208 0.0066 0.00463 C 0.00521 0.01667 0.00122 0.02639 0.01164 0.03125 C 0.02639 0.02709 0.0257 0.02986 0.02327 0.00903 C 0.01337 0.01551 0.01545 0.0169 0.01337 0.03125 C 0.01407 0.03634 0.0132 0.04884 0.0217 0.04445 C 0.02327 0.04352 0.02223 0.03982 0.02327 0.03796 C 0.02448 0.03588 0.02657 0.03496 0.0283 0.03334 C 0.0283 0.0331 0.0323 0.01783 0.0283 0.01574 C 0.02622 0.01459 0.02396 0.01713 0.0217 0.01783 C 0.02066 0.0206 0.01493 0.03171 0.01997 0.03565 C 0.02205 0.03727 0.02448 0.03403 0.02674 0.03334 C 0.029 0.02894 0.03559 0.01921 0.0283 0.01343 C 0.02587 0.01158 0.02396 0.01783 0.0217 0.02014 C 0.01754 0.03125 0.01337 0.03264 0.0217 0.04005 C 0.03004 0.03658 0.02743 0.03241 0.03004 0.02222 C 0.02952 0.01852 0.03073 0.0132 0.0283 0.01111 C 0.02657 0.00972 0.0257 0.01528 0.025 0.01783 C 0.02344 0.02361 0.0217 0.03565 0.0217 0.03565 C 0.02223 0.03796 0.02153 0.04167 0.02327 0.04236 C 0.02813 0.04398 0.03143 0.03033 0.03004 0.02222 C 0.02952 0.01968 0.02778 0.02662 0.02674 0.02894 C 0.02726 0.03264 0.02605 0.03773 0.0283 0.04005 C 0.03195 0.04398 0.03664 0.03565 0.03837 0.03334 C 0.03889 0.03125 0.04115 0.02847 0.03993 0.02685 C 0.03681 0.02269 0.0316 0.03565 0.0316 0.03565 C 0.0316 0.03588 0.02622 0.05209 0.03507 0.04005 C 0.03629 0.03843 0.03611 0.03565 0.03664 0.03334 C 0.0349 0.03264 0.03316 0.03009 0.0316 0.03125 C 0.03004 0.03241 0.03073 0.03588 0.03004 0.03796 C 0.02917 0.04028 0.02778 0.04236 0.02674 0.04445 C 0.02726 0.04676 0.02657 0.05116 0.0283 0.05116 C 0.03212 0.05116 0.03733 0.03519 0.03837 0.03125 C 0.03664 0.03056 0.03473 0.02755 0.03334 0.02894 C 0.03004 0.03195 0.02674 0.04236 0.02674 0.04236 C 0.02726 0.04468 0.02657 0.04838 0.0283 0.04908 C 0.02986 0.04977 0.03073 0.0463 0.0316 0.04445 C 0.03316 0.04097 0.03386 0.03704 0.03507 0.03334 C 0.0323 0.01273 0.03525 0.01921 0.03004 0.02894 C 0.02865 0.03148 0.02674 0.03334 0.025 0.03565 C 0.02448 0.03866 0.02327 0.04144 0.02327 0.04445 C 0.02327 0.04676 0.02448 0.04005 0.025 0.03796 C 0.0257 0.03496 0.02605 0.03195 0.02674 0.02894 C 0.02726 0.02662 0.02969 0.02384 0.0283 0.02222 C 0.02709 0.02084 0.02605 0.02523 0.025 0.02685 C 0.02275 0.03496 0.01355 0.04537 0.025 0.04005 C 0.02535 0.03866 0.03143 0.02014 0.03004 0.01783 C 0.02865 0.01528 0.02552 0.01945 0.02327 0.02014 C 0.01164 0.03033 0.01563 0.02454 0.01007 0.03565 C 0.01233 0.04838 0.0132 0.04977 0.0217 0.04236 C 0.02344 0.03264 0.02657 0.02986 0.0283 0.02014 C 0.01719 0.01505 0.01511 0.02037 0.01164 0.03334 C 0.01389 0.05371 0.01181 0.05278 0.02327 0.04236 C 0.02379 0.04005 0.0257 0.03773 0.025 0.03565 C 0.02118 0.02546 0.01893 0.03634 0.01841 0.03796 " pathEditMode="relative" ptsTypes="ffffffffffffffffffffffffffffffffffffffffffffffffffffffffffA">
                                      <p:cBhvr>
                                        <p:cTn id="16" dur="7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584 -0.00949 0.09514 -0.00555 0.14011 -0.00648 C 0.15226 -0.01227 0.15782 -0.01366 0.17171 -0.01551 C 0.179 -0.01852 0.18664 -0.02199 0.19341 -0.02662 C 0.19514 -0.02778 0.19653 -0.03009 0.19844 -0.03102 C 0.20278 -0.0331 0.20747 -0.03356 0.21181 -0.03541 C 0.23299 -0.04491 0.23646 -0.04653 0.26007 -0.04884 C 0.29427 -0.04745 0.329 -0.04444 0.36337 -0.04444 " pathEditMode="relative" ptsTypes="fffffffA">
                                      <p:cBhvr>
                                        <p:cTn id="2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389 -0.00093 0.02882 0.00278 0.04167 -0.0044 C 0.04584 -0.00671 0.04913 -0.01111 0.0533 -0.01343 C 0.0632 -0.01898 0.07622 -0.0206 0.08663 -0.02222 C 0.10504 -0.03033 0.12223 -0.03519 0.14167 -0.03773 C 0.15521 -0.04421 0.13872 -0.03542 0.15 -0.04445 C 0.16042 -0.05278 0.17327 -0.05949 0.1849 -0.06435 C 0.1908 -0.06968 0.19827 -0.0794 0.20486 -0.08218 C 0.20712 -0.08519 0.20903 -0.08866 0.21163 -0.0912 C 0.21476 -0.09445 0.21858 -0.0963 0.22153 -0.1 C 0.22275 -0.10139 0.22361 -0.10347 0.225 -0.1044 C 0.22761 -0.10579 0.23056 -0.10579 0.23334 -0.10671 C 0.23663 -0.10787 0.24323 -0.11111 0.24323 -0.11111 C 0.25261 -0.11042 0.26233 -0.11204 0.27153 -0.1088 C 0.27344 -0.1081 0.27014 -0.10324 0.26823 -0.10232 C 0.26615 -0.10139 0.26389 -0.1037 0.26163 -0.1044 C 0.26285 -0.11759 0.26042 -0.13218 0.27153 -0.12222 C 0.27153 -0.12222 0.27379 -0.11783 0.275 -0.11551 C 0.27448 -0.11042 0.27518 -0.10463 0.27327 -0.1 C 0.2724 -0.09792 0.27118 -0.1044 0.27153 -0.10671 C 0.27188 -0.1088 0.27379 -0.10972 0.275 -0.11111 C 0.27136 -0.09722 0.27379 -0.10833 0.2783 -0.11343 C 0.27969 -0.11482 0.2816 -0.11482 0.28334 -0.11551 C 0.28282 -0.11111 0.28351 -0.10602 0.2816 -0.10232 C 0.28056 -0.10046 0.27952 -0.10648 0.27986 -0.1088 C 0.28021 -0.11111 0.28733 -0.11713 0.2882 -0.11783 C 0.30018 -0.10278 0.28056 -0.12986 0.28993 -0.10232 C 0.2908 -0.1 0.29514 -0.1088 0.29323 -0.1088 C 0.29028 -0.1088 0.28542 -0.0956 0.28993 -0.10671 " pathEditMode="relative" ptsTypes="ffffffffffffffffffffffffffffA">
                                      <p:cBhvr>
                                        <p:cTn id="2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3704 C 0.01823 -0.04561 0.0033 -0.03866 0.01493 -0.04375 C 0.01823 -0.04514 0.025 -0.04815 0.025 -0.04792 C 0.03993 -0.06899 0.09097 -0.06528 0.10504 -0.06598 C 0.12882 -0.06968 0.14635 -0.07338 0.17326 -0.06598 C 0.17847 -0.06459 0.1783 -0.04607 0.1783 -0.04584 C 0.17934 -0.0338 0.18247 0.00069 0.18663 0.0118 C 0.18837 0.01643 0.18941 0.02337 0.19323 0.025 C 0.20434 0.03009 0.21319 0.03912 0.225 0.04282 C 0.23941 0.04212 0.25382 0.04282 0.26823 0.04074 C 0.27031 0.0405 0.27135 0.03726 0.27326 0.03611 C 0.2783 0.03287 0.28455 0.03194 0.28993 0.02962 C 0.29097 0.028 0.29479 0.025 0.29323 0.025 C 0.29132 0.025 0.28837 0.02708 0.28837 0.02962 C 0.28837 0.03194 0.29167 0.03101 0.29323 0.03171 C 0.29601 0.03101 0.29913 0.02754 0.30156 0.02962 C 0.30313 0.03101 0.29774 0.03356 0.29826 0.03611 C 0.29879 0.03842 0.30156 0.03773 0.3033 0.03842 C 0.30608 0.03773 0.30885 0.0368 0.31163 0.03611 C 0.31892 0.03449 0.33333 0.03171 0.33333 0.03194 C 0.33438 0.03125 0.34462 0.02685 0.34497 0.02731 C 0.34635 0.02916 0.34028 0.03217 0.34167 0.03402 C 0.34306 0.03587 0.34514 0.03125 0.3467 0.02962 C 0.35521 0.02013 0.34757 0.02476 0.3566 0.0206 C 0.35382 0.03287 0.35573 0.025 0.36163 0.025 " pathEditMode="relative" rAng="0" ptsTypes="ffffffffffffffffffffffffA">
                                      <p:cBhvr>
                                        <p:cTn id="2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0" y="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79" grpId="2" animBg="1"/>
      <p:bldP spid="83" grpId="0" animBg="1"/>
      <p:bldP spid="83" grpId="1" animBg="1"/>
      <p:bldP spid="63" grpId="0" animBg="1"/>
      <p:bldP spid="63" grpId="1" animBg="1"/>
      <p:bldP spid="6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"/>
          <p:cNvGrpSpPr/>
          <p:nvPr/>
        </p:nvGrpSpPr>
        <p:grpSpPr>
          <a:xfrm>
            <a:off x="395536" y="1700808"/>
            <a:ext cx="2016224" cy="792088"/>
            <a:chOff x="539552" y="1052736"/>
            <a:chExt cx="2016224" cy="792088"/>
          </a:xfrm>
        </p:grpSpPr>
        <p:sp>
          <p:nvSpPr>
            <p:cNvPr id="4" name="Rettangolo arrotondato 3"/>
            <p:cNvSpPr/>
            <p:nvPr/>
          </p:nvSpPr>
          <p:spPr>
            <a:xfrm>
              <a:off x="539552" y="1052736"/>
              <a:ext cx="1944216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971600" y="1196752"/>
              <a:ext cx="15841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Reparto1</a:t>
              </a:r>
            </a:p>
          </p:txBody>
        </p:sp>
      </p:grpSp>
      <p:grpSp>
        <p:nvGrpSpPr>
          <p:cNvPr id="3" name="Gruppo 6"/>
          <p:cNvGrpSpPr/>
          <p:nvPr/>
        </p:nvGrpSpPr>
        <p:grpSpPr>
          <a:xfrm>
            <a:off x="395536" y="3933056"/>
            <a:ext cx="2016224" cy="792088"/>
            <a:chOff x="539552" y="1052736"/>
            <a:chExt cx="2016224" cy="792088"/>
          </a:xfrm>
        </p:grpSpPr>
        <p:sp>
          <p:nvSpPr>
            <p:cNvPr id="8" name="Rettangolo arrotondato 7"/>
            <p:cNvSpPr/>
            <p:nvPr/>
          </p:nvSpPr>
          <p:spPr>
            <a:xfrm>
              <a:off x="539552" y="1052736"/>
              <a:ext cx="1944216" cy="7920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971600" y="1196752"/>
              <a:ext cx="15841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err="1" smtClean="0"/>
                <a:t>RepartoN</a:t>
              </a:r>
              <a:endParaRPr lang="it-IT" sz="2200" dirty="0" smtClean="0"/>
            </a:p>
          </p:txBody>
        </p:sp>
      </p:grpSp>
      <p:sp>
        <p:nvSpPr>
          <p:cNvPr id="10" name="CasellaDiTesto 9"/>
          <p:cNvSpPr txBox="1"/>
          <p:nvPr/>
        </p:nvSpPr>
        <p:spPr>
          <a:xfrm rot="5400000">
            <a:off x="1058416" y="2982144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……</a:t>
            </a:r>
            <a:r>
              <a:rPr lang="it-IT" sz="2400" dirty="0" smtClean="0"/>
              <a:t>.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2771800" y="692696"/>
            <a:ext cx="5976664" cy="547260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4572000" y="260648"/>
            <a:ext cx="2448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Blocco Operatorio</a:t>
            </a:r>
          </a:p>
        </p:txBody>
      </p:sp>
      <p:cxnSp>
        <p:nvCxnSpPr>
          <p:cNvPr id="15" name="Connettore 1 14"/>
          <p:cNvCxnSpPr/>
          <p:nvPr/>
        </p:nvCxnSpPr>
        <p:spPr>
          <a:xfrm>
            <a:off x="2771800" y="4653136"/>
            <a:ext cx="13681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4139952" y="4653136"/>
            <a:ext cx="0" cy="15121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2987824" y="5013176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Filtro/i</a:t>
            </a:r>
          </a:p>
        </p:txBody>
      </p:sp>
      <p:grpSp>
        <p:nvGrpSpPr>
          <p:cNvPr id="6" name="Gruppo 23"/>
          <p:cNvGrpSpPr/>
          <p:nvPr/>
        </p:nvGrpSpPr>
        <p:grpSpPr>
          <a:xfrm>
            <a:off x="6156176" y="1052736"/>
            <a:ext cx="2160240" cy="864096"/>
            <a:chOff x="6156176" y="1052736"/>
            <a:chExt cx="2160240" cy="864096"/>
          </a:xfrm>
        </p:grpSpPr>
        <p:sp>
          <p:nvSpPr>
            <p:cNvPr id="21" name="Rettangolo arrotondato 20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1</a:t>
              </a:r>
            </a:p>
          </p:txBody>
        </p:sp>
      </p:grpSp>
      <p:grpSp>
        <p:nvGrpSpPr>
          <p:cNvPr id="7" name="Gruppo 25"/>
          <p:cNvGrpSpPr/>
          <p:nvPr/>
        </p:nvGrpSpPr>
        <p:grpSpPr>
          <a:xfrm>
            <a:off x="6156176" y="2204864"/>
            <a:ext cx="2160240" cy="864096"/>
            <a:chOff x="6156176" y="1052736"/>
            <a:chExt cx="2160240" cy="864096"/>
          </a:xfrm>
        </p:grpSpPr>
        <p:sp>
          <p:nvSpPr>
            <p:cNvPr id="27" name="Rettangolo arrotondato 26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2</a:t>
              </a:r>
            </a:p>
          </p:txBody>
        </p:sp>
      </p:grpSp>
      <p:sp>
        <p:nvSpPr>
          <p:cNvPr id="29" name="CasellaDiTesto 28"/>
          <p:cNvSpPr txBox="1"/>
          <p:nvPr/>
        </p:nvSpPr>
        <p:spPr>
          <a:xfrm rot="5400000">
            <a:off x="6819057" y="348620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……</a:t>
            </a:r>
            <a:r>
              <a:rPr lang="it-IT" sz="2400" dirty="0" smtClean="0"/>
              <a:t>.</a:t>
            </a:r>
          </a:p>
        </p:txBody>
      </p:sp>
      <p:grpSp>
        <p:nvGrpSpPr>
          <p:cNvPr id="11" name="Gruppo 29"/>
          <p:cNvGrpSpPr/>
          <p:nvPr/>
        </p:nvGrpSpPr>
        <p:grpSpPr>
          <a:xfrm>
            <a:off x="6156176" y="4293096"/>
            <a:ext cx="2160240" cy="864096"/>
            <a:chOff x="6156176" y="1052736"/>
            <a:chExt cx="2160240" cy="864096"/>
          </a:xfrm>
        </p:grpSpPr>
        <p:sp>
          <p:nvSpPr>
            <p:cNvPr id="31" name="Rettangolo arrotondato 30"/>
            <p:cNvSpPr/>
            <p:nvPr/>
          </p:nvSpPr>
          <p:spPr>
            <a:xfrm>
              <a:off x="6156176" y="1052736"/>
              <a:ext cx="2160240" cy="8640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6876256" y="1268760"/>
              <a:ext cx="10081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/>
                <a:t>Sala M</a:t>
              </a:r>
            </a:p>
          </p:txBody>
        </p:sp>
      </p:grpSp>
      <p:sp>
        <p:nvSpPr>
          <p:cNvPr id="33" name="CasellaDiTesto 32"/>
          <p:cNvSpPr txBox="1"/>
          <p:nvPr/>
        </p:nvSpPr>
        <p:spPr>
          <a:xfrm>
            <a:off x="3491880" y="2132856"/>
            <a:ext cx="2088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Presala</a:t>
            </a:r>
          </a:p>
          <a:p>
            <a:endParaRPr lang="it-IT" dirty="0" smtClean="0"/>
          </a:p>
          <a:p>
            <a:r>
              <a:rPr lang="it-IT" dirty="0" smtClean="0"/>
              <a:t>Sala Risveglio</a:t>
            </a:r>
          </a:p>
          <a:p>
            <a:endParaRPr lang="it-IT" dirty="0" smtClean="0"/>
          </a:p>
          <a:p>
            <a:r>
              <a:rPr lang="it-IT" dirty="0" smtClean="0"/>
              <a:t>Sala Intensiva</a:t>
            </a:r>
          </a:p>
          <a:p>
            <a:endParaRPr lang="it-IT" dirty="0" smtClean="0"/>
          </a:p>
          <a:p>
            <a:r>
              <a:rPr lang="it-IT" dirty="0" smtClean="0"/>
              <a:t>Sala </a:t>
            </a:r>
            <a:r>
              <a:rPr lang="it-IT" dirty="0" err="1" smtClean="0"/>
              <a:t>Subintensiva</a:t>
            </a:r>
            <a:endParaRPr lang="it-IT" dirty="0" smtClean="0"/>
          </a:p>
        </p:txBody>
      </p:sp>
      <p:cxnSp>
        <p:nvCxnSpPr>
          <p:cNvPr id="34" name="Connettore 1 33"/>
          <p:cNvCxnSpPr/>
          <p:nvPr/>
        </p:nvCxnSpPr>
        <p:spPr>
          <a:xfrm>
            <a:off x="4067944" y="4653136"/>
            <a:ext cx="165618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>
            <a:off x="5724128" y="4653136"/>
            <a:ext cx="0" cy="15121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4283968" y="5014337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Magazzino</a:t>
            </a:r>
          </a:p>
        </p:txBody>
      </p:sp>
      <p:grpSp>
        <p:nvGrpSpPr>
          <p:cNvPr id="14" name="Gruppo 40"/>
          <p:cNvGrpSpPr/>
          <p:nvPr/>
        </p:nvGrpSpPr>
        <p:grpSpPr>
          <a:xfrm>
            <a:off x="2627784" y="2996952"/>
            <a:ext cx="360040" cy="360040"/>
            <a:chOff x="2123728" y="2996952"/>
            <a:chExt cx="360040" cy="360040"/>
          </a:xfrm>
        </p:grpSpPr>
        <p:cxnSp>
          <p:nvCxnSpPr>
            <p:cNvPr id="39" name="Connettore 1 38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o 41"/>
          <p:cNvGrpSpPr/>
          <p:nvPr/>
        </p:nvGrpSpPr>
        <p:grpSpPr>
          <a:xfrm>
            <a:off x="2627784" y="4941168"/>
            <a:ext cx="360040" cy="360040"/>
            <a:chOff x="2123728" y="2996952"/>
            <a:chExt cx="360040" cy="360040"/>
          </a:xfrm>
        </p:grpSpPr>
        <p:cxnSp>
          <p:nvCxnSpPr>
            <p:cNvPr id="43" name="Connettore 1 42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44"/>
          <p:cNvGrpSpPr/>
          <p:nvPr/>
        </p:nvGrpSpPr>
        <p:grpSpPr>
          <a:xfrm rot="5400000">
            <a:off x="3275856" y="4437112"/>
            <a:ext cx="360040" cy="360040"/>
            <a:chOff x="2123728" y="2996952"/>
            <a:chExt cx="360040" cy="360040"/>
          </a:xfrm>
        </p:grpSpPr>
        <p:cxnSp>
          <p:nvCxnSpPr>
            <p:cNvPr id="46" name="Connettore 1 45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o 50"/>
          <p:cNvGrpSpPr/>
          <p:nvPr/>
        </p:nvGrpSpPr>
        <p:grpSpPr>
          <a:xfrm rot="5400000">
            <a:off x="4788024" y="4437112"/>
            <a:ext cx="360040" cy="360040"/>
            <a:chOff x="2123728" y="2996952"/>
            <a:chExt cx="360040" cy="360040"/>
          </a:xfrm>
        </p:grpSpPr>
        <p:cxnSp>
          <p:nvCxnSpPr>
            <p:cNvPr id="52" name="Connettore 1 51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o 53"/>
          <p:cNvGrpSpPr/>
          <p:nvPr/>
        </p:nvGrpSpPr>
        <p:grpSpPr>
          <a:xfrm>
            <a:off x="6012160" y="1340768"/>
            <a:ext cx="360040" cy="360040"/>
            <a:chOff x="2123728" y="2996952"/>
            <a:chExt cx="360040" cy="360040"/>
          </a:xfrm>
        </p:grpSpPr>
        <p:cxnSp>
          <p:nvCxnSpPr>
            <p:cNvPr id="55" name="Connettore 1 54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56"/>
          <p:cNvGrpSpPr/>
          <p:nvPr/>
        </p:nvGrpSpPr>
        <p:grpSpPr>
          <a:xfrm>
            <a:off x="6012160" y="2492896"/>
            <a:ext cx="360040" cy="360040"/>
            <a:chOff x="2123728" y="2996952"/>
            <a:chExt cx="360040" cy="360040"/>
          </a:xfrm>
        </p:grpSpPr>
        <p:cxnSp>
          <p:nvCxnSpPr>
            <p:cNvPr id="58" name="Connettore 1 57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59"/>
          <p:cNvGrpSpPr/>
          <p:nvPr/>
        </p:nvGrpSpPr>
        <p:grpSpPr>
          <a:xfrm>
            <a:off x="6012160" y="4581128"/>
            <a:ext cx="360040" cy="360040"/>
            <a:chOff x="2123728" y="2996952"/>
            <a:chExt cx="360040" cy="360040"/>
          </a:xfrm>
        </p:grpSpPr>
        <p:cxnSp>
          <p:nvCxnSpPr>
            <p:cNvPr id="61" name="Connettore 1 60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62"/>
          <p:cNvGrpSpPr/>
          <p:nvPr/>
        </p:nvGrpSpPr>
        <p:grpSpPr>
          <a:xfrm>
            <a:off x="8172400" y="1340768"/>
            <a:ext cx="360040" cy="360040"/>
            <a:chOff x="2123728" y="2996952"/>
            <a:chExt cx="360040" cy="360040"/>
          </a:xfrm>
        </p:grpSpPr>
        <p:cxnSp>
          <p:nvCxnSpPr>
            <p:cNvPr id="64" name="Connettore 1 63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o 65"/>
          <p:cNvGrpSpPr/>
          <p:nvPr/>
        </p:nvGrpSpPr>
        <p:grpSpPr>
          <a:xfrm>
            <a:off x="8172400" y="2492896"/>
            <a:ext cx="360040" cy="360040"/>
            <a:chOff x="2123728" y="2996952"/>
            <a:chExt cx="360040" cy="360040"/>
          </a:xfrm>
        </p:grpSpPr>
        <p:cxnSp>
          <p:nvCxnSpPr>
            <p:cNvPr id="67" name="Connettore 1 66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o 68"/>
          <p:cNvGrpSpPr/>
          <p:nvPr/>
        </p:nvGrpSpPr>
        <p:grpSpPr>
          <a:xfrm>
            <a:off x="8172400" y="4581128"/>
            <a:ext cx="360040" cy="360040"/>
            <a:chOff x="2123728" y="2996952"/>
            <a:chExt cx="360040" cy="360040"/>
          </a:xfrm>
        </p:grpSpPr>
        <p:cxnSp>
          <p:nvCxnSpPr>
            <p:cNvPr id="70" name="Connettore 1 69"/>
            <p:cNvCxnSpPr/>
            <p:nvPr/>
          </p:nvCxnSpPr>
          <p:spPr>
            <a:xfrm>
              <a:off x="2123728" y="299695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/>
            <p:nvPr/>
          </p:nvCxnSpPr>
          <p:spPr>
            <a:xfrm>
              <a:off x="2123728" y="3356992"/>
              <a:ext cx="36004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ttangolo 83"/>
          <p:cNvSpPr/>
          <p:nvPr/>
        </p:nvSpPr>
        <p:spPr>
          <a:xfrm rot="20140412">
            <a:off x="1515047" y="72370"/>
            <a:ext cx="2448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7030A0"/>
                </a:solidFill>
              </a:rPr>
              <a:t>Disposizione Pensili e recupero ferri</a:t>
            </a:r>
            <a:endParaRPr lang="it-IT" sz="2400" b="1" dirty="0">
              <a:solidFill>
                <a:srgbClr val="7030A0"/>
              </a:solidFill>
            </a:endParaRPr>
          </a:p>
        </p:txBody>
      </p:sp>
      <p:sp>
        <p:nvSpPr>
          <p:cNvPr id="73" name="Telaio 72"/>
          <p:cNvSpPr/>
          <p:nvPr/>
        </p:nvSpPr>
        <p:spPr>
          <a:xfrm>
            <a:off x="4572000" y="5445224"/>
            <a:ext cx="648072" cy="57606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Telaio 73"/>
          <p:cNvSpPr/>
          <p:nvPr/>
        </p:nvSpPr>
        <p:spPr>
          <a:xfrm>
            <a:off x="7596336" y="1052736"/>
            <a:ext cx="648072" cy="21602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Telaio 75"/>
          <p:cNvSpPr/>
          <p:nvPr/>
        </p:nvSpPr>
        <p:spPr>
          <a:xfrm>
            <a:off x="7668344" y="1700808"/>
            <a:ext cx="648072" cy="21602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03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41 0.00417 C -0.05191 0.02014 -0.03212 -0.00324 -0.07448 0.01088 C -0.07674 0.01158 -0.0757 0.01667 -0.07622 0.01968 C -0.07691 0.02338 -0.07743 0.02709 -0.07778 0.03079 C -0.08073 0.05695 -0.0823 0.05903 -0.09618 0.07755 C -0.09844 0.08056 -0.09983 0.09074 -0.10278 0.09074 " pathEditMode="relative" ptsTypes="fffffA"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0.00532 C 0.00555 -0.00579 0.00816 -0.00834 -0.00139 -0.01459 C -0.00382 -0.01806 -0.00521 -0.02269 -0.00799 -0.0257 C -0.00938 -0.02709 -0.01146 -0.02685 -0.01302 -0.02801 C -0.03073 -0.04097 -0.01667 -0.0338 -0.02795 -0.03912 C -0.02847 -0.04144 -0.02969 -0.04584 -0.02969 -0.0456 " pathEditMode="relative" rAng="0" ptsTypes="fffffA">
                                      <p:cBhvr>
                                        <p:cTn id="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" y="-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-0.05232 C 0.01041 -0.06944 0.00816 -0.05764 0.01284 -0.07454 C 0.01406 -0.07894 0.01632 -0.08796 0.01632 -0.08773 C 0.02083 -0.12569 0.02014 -0.11273 0.01788 -0.17685 C 0.01701 -0.2 0.01857 -0.19352 0.01284 -0.20787 C 0.01128 -0.21713 0.00955 -0.2213 0.00451 -0.22801 C 0.00347 -0.23171 0.00295 -0.23588 0.00121 -0.23912 C -0.00625 -0.25324 -0.00608 -0.24537 -0.01042 -0.25671 C -0.01129 -0.2588 -0.01129 -0.26134 -0.01216 -0.26343 C -0.01407 -0.26806 -0.0165 -0.27245 -0.01875 -0.27685 C -0.02344 -0.28634 -0.02396 -0.29653 -0.02882 -0.30579 C -0.03229 -0.32569 -0.02726 -0.30162 -0.03716 -0.32801 C -0.04098 -0.33843 -0.04132 -0.35069 -0.04549 -0.36134 C -0.04688 -0.36968 -0.04896 -0.37732 -0.05035 -0.38565 C -0.0533 -0.4338 -0.05417 -0.46204 -0.05209 -0.5169 C -0.05139 -0.53472 -0.04306 -0.55139 -0.03039 -0.55671 C -0.02066 -0.56968 -0.01424 -0.57037 -0.00035 -0.57454 C 0.00972 -0.5831 0.01354 -0.58889 0.02291 -0.59236 C 0.02951 -0.59468 0.04288 -0.59907 0.04288 -0.59884 C 0.04461 -0.60046 0.046 -0.60232 0.04791 -0.60347 C 0.05121 -0.60532 0.05798 -0.60787 0.05798 -0.60764 C 0.06823 -0.60602 0.07812 -0.60324 0.08784 -0.59907 C 0.1033 -0.60069 0.1118 -0.60069 0.12621 -0.59676 C 0.1368 -0.59745 0.14791 -0.59491 0.15798 -0.59907 C 0.16458 -0.60185 0.16614 -0.6213 0.16788 -0.62801 C 0.16875 -0.63102 0.17014 -0.6338 0.17118 -0.63681 C 0.17187 -0.63889 0.17291 -0.64352 0.17291 -0.64329 " pathEditMode="relative" rAng="0" ptsTypes="ffffffffffffffffffffffffffA">
                                      <p:cBhvr>
                                        <p:cTn id="1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0" y="-2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22 -0.62986 C 0.17152 -0.61875 0.17309 -0.60625 0.16892 -0.59653 C 0.16441 -0.58588 0.15277 -0.575 0.14392 -0.57222 C 0.08177 -0.57407 0.09375 -0.56806 0.06215 -0.57894 C 0.03906 -0.57662 0.0085 -0.57963 -0.01285 -0.56111 C -0.01337 -0.55232 -0.0132 -0.54329 -0.01441 -0.53449 C -0.01476 -0.53194 -0.01684 -0.53009 -0.01771 -0.52778 C -0.02032 -0.52083 -0.02257 -0.51296 -0.02448 -0.50556 C -0.02587 -0.4787 -0.02813 -0.46968 -0.03282 -0.4456 C -0.03525 -0.40208 -0.03542 -0.41065 -0.03282 -0.35208 C -0.03247 -0.34306 -0.02761 -0.33634 -0.02604 -0.32778 C -0.02414 -0.31782 -0.02535 -0.31806 -0.02275 -0.30995 C -0.01945 -0.29977 -0.01372 -0.29282 -0.00938 -0.28333 C -0.00625 -0.26435 -0.00209 -0.24722 0.00382 -0.22986 C 0.01041 -0.21042 0.0033 -0.22222 0.01215 -0.20995 C 0.01336 -0.20232 0.01389 -0.19722 0.01562 -0.19005 C 0.01666 -0.18565 0.01892 -0.17662 0.01892 -0.17639 C 0.02257 -0.14468 0.02257 -0.14282 0.02396 -0.09653 C 0.02326 -0.08056 0.02048 -0.06019 0.02048 -0.04329 " pathEditMode="relative" rAng="0" ptsTypes="ffffffffffffffffffA">
                                      <p:cBhvr>
                                        <p:cTn id="2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00" y="2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6" grpId="0" animBg="1"/>
      <p:bldP spid="7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enter for Care and Discovery operating 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2" y="1052736"/>
            <a:ext cx="819571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84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4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3254</TotalTime>
  <Words>415</Words>
  <Application>Microsoft Office PowerPoint</Application>
  <PresentationFormat>Presentazione su schermo (4:3)</PresentationFormat>
  <Paragraphs>143</Paragraphs>
  <Slides>36</Slides>
  <Notes>2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36</vt:i4>
      </vt:variant>
    </vt:vector>
  </HeadingPairs>
  <TitlesOfParts>
    <vt:vector size="40" baseType="lpstr">
      <vt:lpstr>Tema di Office</vt:lpstr>
      <vt:lpstr>Oggetto shell Packager</vt:lpstr>
      <vt:lpstr>Photo Editor Photo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Frame stereotassici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Laparoscopic Navigator</vt:lpstr>
      <vt:lpstr>Laparoscopic Navigator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Microsoft</dc:creator>
  <cp:lastModifiedBy>Vincenzo Ferrari</cp:lastModifiedBy>
  <cp:revision>25</cp:revision>
  <dcterms:created xsi:type="dcterms:W3CDTF">2016-02-22T10:58:27Z</dcterms:created>
  <dcterms:modified xsi:type="dcterms:W3CDTF">2017-03-06T16:34:17Z</dcterms:modified>
</cp:coreProperties>
</file>